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2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6" r:id="rId3"/>
    <p:sldId id="277" r:id="rId4"/>
    <p:sldId id="301" r:id="rId5"/>
    <p:sldId id="302" r:id="rId6"/>
    <p:sldId id="273" r:id="rId7"/>
    <p:sldId id="298" r:id="rId8"/>
    <p:sldId id="300" r:id="rId9"/>
    <p:sldId id="299" r:id="rId10"/>
    <p:sldId id="297" r:id="rId11"/>
    <p:sldId id="274" r:id="rId12"/>
    <p:sldId id="303" r:id="rId13"/>
    <p:sldId id="307" r:id="rId14"/>
    <p:sldId id="304" r:id="rId15"/>
    <p:sldId id="308" r:id="rId16"/>
    <p:sldId id="305" r:id="rId17"/>
    <p:sldId id="310" r:id="rId18"/>
    <p:sldId id="309" r:id="rId19"/>
    <p:sldId id="306" r:id="rId20"/>
    <p:sldId id="311" r:id="rId21"/>
    <p:sldId id="312" r:id="rId22"/>
    <p:sldId id="314" r:id="rId2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A93A"/>
    <a:srgbClr val="FCAB40"/>
    <a:srgbClr val="009900"/>
    <a:srgbClr val="CC0000"/>
    <a:srgbClr val="FFFF00"/>
    <a:srgbClr val="F0EFE0"/>
    <a:srgbClr val="1F408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2" autoAdjust="0"/>
    <p:restoredTop sz="95487" autoAdjust="0"/>
  </p:normalViewPr>
  <p:slideViewPr>
    <p:cSldViewPr>
      <p:cViewPr varScale="1">
        <p:scale>
          <a:sx n="87" d="100"/>
          <a:sy n="87" d="100"/>
        </p:scale>
        <p:origin x="1373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833333333333332E-2"/>
          <c:y val="5.4945054945054949E-3"/>
          <c:w val="0.95833333333333337"/>
          <c:h val="0.7866857748550661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Broken Links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</c:v>
                </c:pt>
                <c:pt idx="1">
                  <c:v>83</c:v>
                </c:pt>
                <c:pt idx="2">
                  <c:v>160</c:v>
                </c:pt>
                <c:pt idx="3">
                  <c:v>176</c:v>
                </c:pt>
                <c:pt idx="4">
                  <c:v>218</c:v>
                </c:pt>
                <c:pt idx="5">
                  <c:v>256</c:v>
                </c:pt>
                <c:pt idx="6">
                  <c:v>292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Working Links</c:v>
                </c:pt>
              </c:strCache>
            </c:strRef>
          </c:tx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531</c:v>
                </c:pt>
                <c:pt idx="1">
                  <c:v>496</c:v>
                </c:pt>
                <c:pt idx="2">
                  <c:v>419</c:v>
                </c:pt>
                <c:pt idx="3">
                  <c:v>403</c:v>
                </c:pt>
                <c:pt idx="4">
                  <c:v>361</c:v>
                </c:pt>
                <c:pt idx="5">
                  <c:v>322</c:v>
                </c:pt>
                <c:pt idx="6">
                  <c:v>287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800192"/>
        <c:axId val="362801368"/>
      </c:barChart>
      <c:catAx>
        <c:axId val="362800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high"/>
        <c:spPr>
          <a:noFill/>
          <a:ln w="951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01368"/>
        <c:crosses val="autoZero"/>
        <c:auto val="1"/>
        <c:lblAlgn val="ctr"/>
        <c:lblOffset val="100"/>
        <c:noMultiLvlLbl val="0"/>
      </c:catAx>
      <c:valAx>
        <c:axId val="3628013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62800192"/>
        <c:crosses val="autoZero"/>
        <c:crossBetween val="between"/>
      </c:valAx>
      <c:spPr>
        <a:noFill/>
        <a:ln w="25365">
          <a:noFill/>
        </a:ln>
      </c:spPr>
    </c:plotArea>
    <c:legend>
      <c:legendPos val="b"/>
      <c:layout>
        <c:manualLayout>
          <c:xMode val="edge"/>
          <c:yMode val="edge"/>
          <c:x val="6.1698878549272251E-2"/>
          <c:y val="0.85147464739984424"/>
          <c:w val="0.83304148771176312"/>
          <c:h val="0.13204183611663931"/>
        </c:manualLayout>
      </c:layout>
      <c:overlay val="0"/>
      <c:txPr>
        <a:bodyPr/>
        <a:lstStyle/>
        <a:p>
          <a:pPr>
            <a:defRPr sz="2400">
              <a:solidFill>
                <a:schemeClr val="tx1">
                  <a:alpha val="89000"/>
                </a:schemeClr>
              </a:solidFill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336C5C-32AA-4F6D-8112-267FCA549F3E}" type="doc">
      <dgm:prSet loTypeId="urn:microsoft.com/office/officeart/2005/8/layout/pyramid1" loCatId="pyramid" qsTypeId="urn:microsoft.com/office/officeart/2005/8/quickstyle/simple4" qsCatId="simple" csTypeId="urn:microsoft.com/office/officeart/2005/8/colors/accent1_5" csCatId="accent1" phldr="1"/>
      <dgm:spPr/>
    </dgm:pt>
    <dgm:pt modelId="{7FDF8AB0-2AF8-4A72-A218-3156BB67D5FE}">
      <dgm:prSet phldrT="[Text]" custT="1"/>
      <dgm:spPr>
        <a:solidFill>
          <a:srgbClr val="FCAB40"/>
        </a:solidFill>
        <a:ln>
          <a:solidFill>
            <a:schemeClr val="accent1">
              <a:hueOff val="0"/>
              <a:satOff val="0"/>
              <a:lumOff val="0"/>
            </a:schemeClr>
          </a:solidFill>
        </a:ln>
      </dgm:spPr>
      <dgm:t>
        <a:bodyPr anchor="b" anchorCtr="0"/>
        <a:lstStyle/>
        <a:p>
          <a:r>
            <a:rPr lang="en-US" sz="2000" dirty="0" smtClean="0">
              <a:ln>
                <a:noFill/>
              </a:ln>
              <a:solidFill>
                <a:schemeClr val="bg2"/>
              </a:solidFill>
            </a:rPr>
            <a:t>Foundational Publications</a:t>
          </a:r>
          <a:endParaRPr lang="en-US" sz="2000" dirty="0">
            <a:ln>
              <a:noFill/>
            </a:ln>
            <a:solidFill>
              <a:schemeClr val="bg2"/>
            </a:solidFill>
          </a:endParaRPr>
        </a:p>
      </dgm:t>
    </dgm:pt>
    <dgm:pt modelId="{C9759729-0685-40FE-9A8A-F209728DF410}" type="parTrans" cxnId="{77F99453-A4A5-40E3-84C8-CF0B1EC2FB03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1E7A68CD-14BE-41BE-AA13-EB91785ADE96}" type="sibTrans" cxnId="{77F99453-A4A5-40E3-84C8-CF0B1EC2FB03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7E9B1E98-F9B5-4A1A-A0F1-9BEEF84B7E09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dirty="0" smtClean="0">
              <a:ln>
                <a:noFill/>
              </a:ln>
              <a:solidFill>
                <a:schemeClr val="bg2"/>
              </a:solidFill>
            </a:rPr>
            <a:t>Transactional Materials</a:t>
          </a:r>
          <a:endParaRPr lang="en-US" sz="2000" dirty="0">
            <a:ln>
              <a:noFill/>
            </a:ln>
            <a:solidFill>
              <a:schemeClr val="bg2"/>
            </a:solidFill>
          </a:endParaRPr>
        </a:p>
      </dgm:t>
    </dgm:pt>
    <dgm:pt modelId="{44CA3C78-34EE-42E6-9589-E419F0D49F74}" type="parTrans" cxnId="{D9AAAB2A-3749-4B66-95DC-91177FD67FE2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7B9AEEE3-D162-4C0E-8935-5EC6AC66FE60}" type="sibTrans" cxnId="{D9AAAB2A-3749-4B66-95DC-91177FD67FE2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AF7AFA78-E6BD-4996-9994-0E7394FD1140}">
      <dgm:prSet phldrT="[Text]" custT="1"/>
      <dgm:spPr>
        <a:solidFill>
          <a:srgbClr val="C00000"/>
        </a:solidFill>
        <a:ln>
          <a:solidFill>
            <a:schemeClr val="accent1">
              <a:hueOff val="0"/>
              <a:satOff val="0"/>
              <a:lumOff val="0"/>
            </a:schemeClr>
          </a:solidFill>
        </a:ln>
      </dgm:spPr>
      <dgm:t>
        <a:bodyPr anchor="b" anchorCtr="0"/>
        <a:lstStyle/>
        <a:p>
          <a:r>
            <a:rPr lang="en-US" sz="2000" b="1" dirty="0" smtClean="0">
              <a:ln>
                <a:noFill/>
              </a:ln>
              <a:solidFill>
                <a:schemeClr val="bg2"/>
              </a:solidFill>
            </a:rPr>
            <a:t>Mandated Publications</a:t>
          </a:r>
          <a:endParaRPr lang="en-US" sz="800" b="1" dirty="0">
            <a:ln>
              <a:noFill/>
            </a:ln>
            <a:solidFill>
              <a:schemeClr val="bg2"/>
            </a:solidFill>
          </a:endParaRPr>
        </a:p>
      </dgm:t>
    </dgm:pt>
    <dgm:pt modelId="{F29C75AA-ED94-439A-A299-367B02CCE8F3}" type="parTrans" cxnId="{2D1954D5-D6F4-4900-B875-D7171F73FF32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B26F65FB-ED3B-4B0F-82BE-E8B240F4FC64}" type="sibTrans" cxnId="{2D1954D5-D6F4-4900-B875-D7171F73FF32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9E1DA1AC-A346-4FC6-B408-8AEC2B7C7E0A}">
      <dgm:prSet phldrT="[Text]" custT="1"/>
      <dgm:spPr>
        <a:solidFill>
          <a:srgbClr val="C00000"/>
        </a:solidFill>
        <a:ln>
          <a:solidFill>
            <a:schemeClr val="accen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en-US" sz="2000" b="1" dirty="0" smtClean="0">
              <a:ln>
                <a:noFill/>
              </a:ln>
              <a:solidFill>
                <a:schemeClr val="bg2"/>
              </a:solidFill>
            </a:rPr>
            <a:t>Official Reports</a:t>
          </a:r>
          <a:endParaRPr lang="en-US" sz="800" b="1" dirty="0">
            <a:ln>
              <a:noFill/>
            </a:ln>
            <a:solidFill>
              <a:schemeClr val="bg2"/>
            </a:solidFill>
          </a:endParaRPr>
        </a:p>
      </dgm:t>
    </dgm:pt>
    <dgm:pt modelId="{3070C202-8F17-4E09-AD89-79D8593E1DD6}" type="parTrans" cxnId="{D94E67F5-CE7E-429D-BEA2-EEC23002EB3F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96DA099E-5C55-41A9-A62E-6AF9A8B1DFFF}" type="sibTrans" cxnId="{D94E67F5-CE7E-429D-BEA2-EEC23002EB3F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53D42793-370C-4E3D-9F66-E22823036454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dirty="0" smtClean="0">
              <a:ln>
                <a:noFill/>
              </a:ln>
              <a:solidFill>
                <a:schemeClr val="bg2"/>
              </a:solidFill>
            </a:rPr>
            <a:t>Administrative Materials</a:t>
          </a:r>
          <a:endParaRPr lang="en-US" sz="2000" dirty="0">
            <a:ln>
              <a:noFill/>
            </a:ln>
            <a:solidFill>
              <a:schemeClr val="bg2"/>
            </a:solidFill>
          </a:endParaRPr>
        </a:p>
      </dgm:t>
    </dgm:pt>
    <dgm:pt modelId="{C2AE06F1-CAB8-4653-9E1B-DE90BD63C4C3}" type="sibTrans" cxnId="{FE750178-DE66-417F-B468-5789B96ED99A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897972BC-4CE8-4CC8-8C12-AD41F636D5F3}" type="parTrans" cxnId="{FE750178-DE66-417F-B468-5789B96ED99A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D6A96ECE-E1B5-471E-8ADB-C73F119330C5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dirty="0" smtClean="0">
              <a:ln>
                <a:noFill/>
              </a:ln>
              <a:solidFill>
                <a:schemeClr val="bg2"/>
              </a:solidFill>
            </a:rPr>
            <a:t>Complied Data and Analysis</a:t>
          </a:r>
          <a:endParaRPr lang="en-US" sz="2000" dirty="0">
            <a:ln>
              <a:noFill/>
            </a:ln>
            <a:solidFill>
              <a:schemeClr val="bg2"/>
            </a:solidFill>
          </a:endParaRPr>
        </a:p>
      </dgm:t>
    </dgm:pt>
    <dgm:pt modelId="{44A56F32-4293-4222-B61A-736C2DAF0E58}" type="sibTrans" cxnId="{3070972A-FD3D-4CDB-AC0C-4F8C5CA451CA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63B998C4-3074-4B1A-9EA0-94C971BB9627}" type="parTrans" cxnId="{3070972A-FD3D-4CDB-AC0C-4F8C5CA451CA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94D41951-71B9-4F5C-B855-D8E2F9D633D9}">
      <dgm:prSet phldrT="[Text]" custT="1"/>
      <dgm:spPr/>
      <dgm:t>
        <a:bodyPr/>
        <a:lstStyle/>
        <a:p>
          <a:r>
            <a:rPr lang="en-US" sz="2000" smtClean="0">
              <a:ln>
                <a:noFill/>
              </a:ln>
              <a:solidFill>
                <a:schemeClr val="bg2"/>
              </a:solidFill>
            </a:rPr>
            <a:t>Directory Information</a:t>
          </a:r>
          <a:endParaRPr lang="en-US" sz="2000" dirty="0">
            <a:ln>
              <a:noFill/>
            </a:ln>
            <a:solidFill>
              <a:schemeClr val="bg2"/>
            </a:solidFill>
          </a:endParaRPr>
        </a:p>
      </dgm:t>
    </dgm:pt>
    <dgm:pt modelId="{7BD9B4FA-52E7-4B4E-8E8E-DD1485AA9B9A}" type="sibTrans" cxnId="{75D9FB26-5991-4452-B029-98D5854274B6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294961AE-BD23-40DD-9F23-E6D0DA8B9981}" type="parTrans" cxnId="{75D9FB26-5991-4452-B029-98D5854274B6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20F4DC14-708A-4733-9353-1A147C381495}">
      <dgm:prSet phldrT="[Text]" custT="1"/>
      <dgm:spPr/>
      <dgm:t>
        <a:bodyPr vert="horz" anchor="t" anchorCtr="0"/>
        <a:lstStyle/>
        <a:p>
          <a:r>
            <a:rPr lang="en-US" sz="2000" dirty="0" smtClean="0">
              <a:ln>
                <a:noFill/>
              </a:ln>
              <a:solidFill>
                <a:schemeClr val="bg2"/>
              </a:solidFill>
            </a:rPr>
            <a:t>Ephemeral Publications</a:t>
          </a:r>
          <a:r>
            <a:rPr lang="en-US" sz="2000" smtClean="0">
              <a:ln>
                <a:noFill/>
              </a:ln>
              <a:solidFill>
                <a:schemeClr val="bg2"/>
              </a:solidFill>
            </a:rPr>
            <a:t/>
          </a:r>
          <a:br>
            <a:rPr lang="en-US" sz="2000" smtClean="0">
              <a:ln>
                <a:noFill/>
              </a:ln>
              <a:solidFill>
                <a:schemeClr val="bg2"/>
              </a:solidFill>
            </a:rPr>
          </a:br>
          <a:endParaRPr lang="en-US" sz="2000" dirty="0">
            <a:ln>
              <a:noFill/>
            </a:ln>
            <a:solidFill>
              <a:schemeClr val="bg2"/>
            </a:solidFill>
          </a:endParaRPr>
        </a:p>
      </dgm:t>
    </dgm:pt>
    <dgm:pt modelId="{46E0A6EC-B4BC-4A3C-A78C-9346913B8195}" type="sibTrans" cxnId="{631D91AC-AB91-4D45-B880-F32984125657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B234ABA1-BFBA-4379-AF71-750EEF6F8D23}" type="parTrans" cxnId="{631D91AC-AB91-4D45-B880-F32984125657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24D731A7-A985-46EA-8EA2-54B8CA96727A}">
      <dgm:prSet phldrT="[Text]" custT="1"/>
      <dgm:spPr/>
      <dgm:t>
        <a:bodyPr/>
        <a:lstStyle/>
        <a:p>
          <a:r>
            <a:rPr lang="en-US" sz="2000" smtClean="0">
              <a:ln>
                <a:noFill/>
              </a:ln>
              <a:solidFill>
                <a:schemeClr val="bg2"/>
              </a:solidFill>
            </a:rPr>
            <a:t>Current Information for Public </a:t>
          </a:r>
          <a:endParaRPr lang="en-US" sz="2000" dirty="0">
            <a:ln>
              <a:noFill/>
            </a:ln>
            <a:solidFill>
              <a:schemeClr val="bg2"/>
            </a:solidFill>
          </a:endParaRPr>
        </a:p>
      </dgm:t>
    </dgm:pt>
    <dgm:pt modelId="{86A2019D-16CE-4FFB-82FE-7805BF4C4911}" type="sibTrans" cxnId="{4DDF0A2B-A4C5-4E1C-A1D7-CA749921312B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E42637F1-ED78-4869-95CA-1C64D47391C6}" type="parTrans" cxnId="{4DDF0A2B-A4C5-4E1C-A1D7-CA749921312B}">
      <dgm:prSet/>
      <dgm:spPr/>
      <dgm:t>
        <a:bodyPr/>
        <a:lstStyle/>
        <a:p>
          <a:endParaRPr lang="en-US">
            <a:ln>
              <a:noFill/>
            </a:ln>
            <a:solidFill>
              <a:schemeClr val="bg2"/>
            </a:solidFill>
          </a:endParaRPr>
        </a:p>
      </dgm:t>
    </dgm:pt>
    <dgm:pt modelId="{FF2DD62F-98F8-41C4-8785-C9453174E2FA}" type="pres">
      <dgm:prSet presAssocID="{B7336C5C-32AA-4F6D-8112-267FCA549F3E}" presName="Name0" presStyleCnt="0">
        <dgm:presLayoutVars>
          <dgm:dir/>
          <dgm:animLvl val="lvl"/>
          <dgm:resizeHandles val="exact"/>
        </dgm:presLayoutVars>
      </dgm:prSet>
      <dgm:spPr/>
    </dgm:pt>
    <dgm:pt modelId="{64B9D46D-82A3-4D3A-8744-3BFB23C1B916}" type="pres">
      <dgm:prSet presAssocID="{7FDF8AB0-2AF8-4A72-A218-3156BB67D5FE}" presName="Name8" presStyleCnt="0"/>
      <dgm:spPr/>
    </dgm:pt>
    <dgm:pt modelId="{A22E1E98-D96C-4528-A253-C505D2DAC684}" type="pres">
      <dgm:prSet presAssocID="{7FDF8AB0-2AF8-4A72-A218-3156BB67D5FE}" presName="level" presStyleLbl="node1" presStyleIdx="0" presStyleCnt="9" custScaleY="27148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E48E36-72ED-4C36-A688-BC27276D2F1D}" type="pres">
      <dgm:prSet presAssocID="{7FDF8AB0-2AF8-4A72-A218-3156BB67D5F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84FD5-EF3C-4AB5-B1DE-4699CEA1A242}" type="pres">
      <dgm:prSet presAssocID="{AF7AFA78-E6BD-4996-9994-0E7394FD1140}" presName="Name8" presStyleCnt="0"/>
      <dgm:spPr/>
    </dgm:pt>
    <dgm:pt modelId="{C587A947-AB21-4F60-A771-B7A095954FF0}" type="pres">
      <dgm:prSet presAssocID="{AF7AFA78-E6BD-4996-9994-0E7394FD1140}" presName="level" presStyleLbl="node1" presStyleIdx="1" presStyleCnt="9" custScaleY="11148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902E13-DBE5-49F1-8CB5-ADD806412266}" type="pres">
      <dgm:prSet presAssocID="{AF7AFA78-E6BD-4996-9994-0E7394FD114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093163-F8A8-4CEC-8D29-5E8D9DCEDF13}" type="pres">
      <dgm:prSet presAssocID="{9E1DA1AC-A346-4FC6-B408-8AEC2B7C7E0A}" presName="Name8" presStyleCnt="0"/>
      <dgm:spPr/>
    </dgm:pt>
    <dgm:pt modelId="{DB8AA503-DC20-4D77-ACE2-24FF444417DE}" type="pres">
      <dgm:prSet presAssocID="{9E1DA1AC-A346-4FC6-B408-8AEC2B7C7E0A}" presName="level" presStyleLbl="node1" presStyleIdx="2" presStyleCnt="9" custScaleY="9777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CFA3D2-66E6-4223-9B24-BB80D38C8C3C}" type="pres">
      <dgm:prSet presAssocID="{9E1DA1AC-A346-4FC6-B408-8AEC2B7C7E0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5F8DB-87F4-48E2-97A5-380B61965ED7}" type="pres">
      <dgm:prSet presAssocID="{7E9B1E98-F9B5-4A1A-A0F1-9BEEF84B7E09}" presName="Name8" presStyleCnt="0"/>
      <dgm:spPr/>
    </dgm:pt>
    <dgm:pt modelId="{B0909165-7B0F-470F-B85F-17DA153E1F79}" type="pres">
      <dgm:prSet presAssocID="{7E9B1E98-F9B5-4A1A-A0F1-9BEEF84B7E09}" presName="level" presStyleLbl="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51AD5-B46C-4120-B0EC-A01A25AE1B9E}" type="pres">
      <dgm:prSet presAssocID="{7E9B1E98-F9B5-4A1A-A0F1-9BEEF84B7E0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7A01A8-378E-4932-BC8D-80BA8E5D12E8}" type="pres">
      <dgm:prSet presAssocID="{53D42793-370C-4E3D-9F66-E22823036454}" presName="Name8" presStyleCnt="0"/>
      <dgm:spPr/>
    </dgm:pt>
    <dgm:pt modelId="{A83863E5-D19C-4687-B82B-1399B873FE83}" type="pres">
      <dgm:prSet presAssocID="{53D42793-370C-4E3D-9F66-E22823036454}" presName="level" presStyleLbl="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7E94E0-39E5-4598-80B1-30F30316578E}" type="pres">
      <dgm:prSet presAssocID="{53D42793-370C-4E3D-9F66-E2282303645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E582B2-457D-4D79-AC26-1C2E80F8D33C}" type="pres">
      <dgm:prSet presAssocID="{D6A96ECE-E1B5-471E-8ADB-C73F119330C5}" presName="Name8" presStyleCnt="0"/>
      <dgm:spPr/>
    </dgm:pt>
    <dgm:pt modelId="{15CF6409-EE8D-43E9-88D1-DE8F95A8D37A}" type="pres">
      <dgm:prSet presAssocID="{D6A96ECE-E1B5-471E-8ADB-C73F119330C5}" presName="level" presStyleLbl="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EC6B1-F5B6-498F-8860-A57F8D9F3DF7}" type="pres">
      <dgm:prSet presAssocID="{D6A96ECE-E1B5-471E-8ADB-C73F119330C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FC5EB0-2078-41F5-85EB-DDC5389EA4A2}" type="pres">
      <dgm:prSet presAssocID="{24D731A7-A985-46EA-8EA2-54B8CA96727A}" presName="Name8" presStyleCnt="0"/>
      <dgm:spPr/>
    </dgm:pt>
    <dgm:pt modelId="{343CE354-7E2F-4E0C-B8A6-9E0A39A4604B}" type="pres">
      <dgm:prSet presAssocID="{24D731A7-A985-46EA-8EA2-54B8CA96727A}" presName="level" presStyleLbl="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D336C-F1EF-48A4-8493-66A8CFBBC59F}" type="pres">
      <dgm:prSet presAssocID="{24D731A7-A985-46EA-8EA2-54B8CA96727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D6F292-2FD6-4CC3-9D99-822B9541D9B9}" type="pres">
      <dgm:prSet presAssocID="{94D41951-71B9-4F5C-B855-D8E2F9D633D9}" presName="Name8" presStyleCnt="0"/>
      <dgm:spPr/>
    </dgm:pt>
    <dgm:pt modelId="{08DDADEF-D562-4C5A-8525-3846F76520E5}" type="pres">
      <dgm:prSet presAssocID="{94D41951-71B9-4F5C-B855-D8E2F9D633D9}" presName="level" presStyleLbl="node1" presStyleIdx="7" presStyleCnt="9" custLinFactNeighborX="334" custLinFactNeighborY="-264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C636C-179C-43C1-8D96-28470225C65A}" type="pres">
      <dgm:prSet presAssocID="{94D41951-71B9-4F5C-B855-D8E2F9D633D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5BAB06-835F-497C-B555-5731FE65A63E}" type="pres">
      <dgm:prSet presAssocID="{20F4DC14-708A-4733-9353-1A147C381495}" presName="Name8" presStyleCnt="0"/>
      <dgm:spPr/>
    </dgm:pt>
    <dgm:pt modelId="{124F5642-89E3-42DC-A745-4AFC6F8E0003}" type="pres">
      <dgm:prSet presAssocID="{20F4DC14-708A-4733-9353-1A147C381495}" presName="level" presStyleLbl="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57BB6-3091-4960-8000-4858D2C7B6B0}" type="pres">
      <dgm:prSet presAssocID="{20F4DC14-708A-4733-9353-1A147C38149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D70DC6-45F0-4280-B492-39FC8C568B0C}" type="presOf" srcId="{AF7AFA78-E6BD-4996-9994-0E7394FD1140}" destId="{C587A947-AB21-4F60-A771-B7A095954FF0}" srcOrd="0" destOrd="0" presId="urn:microsoft.com/office/officeart/2005/8/layout/pyramid1"/>
    <dgm:cxn modelId="{BCF3595C-BB88-434D-9E84-5DE87EE43B5C}" type="presOf" srcId="{B7336C5C-32AA-4F6D-8112-267FCA549F3E}" destId="{FF2DD62F-98F8-41C4-8785-C9453174E2FA}" srcOrd="0" destOrd="0" presId="urn:microsoft.com/office/officeart/2005/8/layout/pyramid1"/>
    <dgm:cxn modelId="{B7E19AC8-6D6C-4521-9DFA-1391D8C738EE}" type="presOf" srcId="{94D41951-71B9-4F5C-B855-D8E2F9D633D9}" destId="{A2DC636C-179C-43C1-8D96-28470225C65A}" srcOrd="1" destOrd="0" presId="urn:microsoft.com/office/officeart/2005/8/layout/pyramid1"/>
    <dgm:cxn modelId="{C34D5D0F-097E-48E0-80BB-8DFE97A467D6}" type="presOf" srcId="{D6A96ECE-E1B5-471E-8ADB-C73F119330C5}" destId="{12AEC6B1-F5B6-498F-8860-A57F8D9F3DF7}" srcOrd="1" destOrd="0" presId="urn:microsoft.com/office/officeart/2005/8/layout/pyramid1"/>
    <dgm:cxn modelId="{BB82520E-9E7C-4991-BCB6-0562AB84BEDE}" type="presOf" srcId="{24D731A7-A985-46EA-8EA2-54B8CA96727A}" destId="{343CE354-7E2F-4E0C-B8A6-9E0A39A4604B}" srcOrd="0" destOrd="0" presId="urn:microsoft.com/office/officeart/2005/8/layout/pyramid1"/>
    <dgm:cxn modelId="{80494108-4A10-46BB-8431-7D8B61A50F03}" type="presOf" srcId="{94D41951-71B9-4F5C-B855-D8E2F9D633D9}" destId="{08DDADEF-D562-4C5A-8525-3846F76520E5}" srcOrd="0" destOrd="0" presId="urn:microsoft.com/office/officeart/2005/8/layout/pyramid1"/>
    <dgm:cxn modelId="{FE734C7D-5F6F-4F90-885F-96CDD77F21FB}" type="presOf" srcId="{D6A96ECE-E1B5-471E-8ADB-C73F119330C5}" destId="{15CF6409-EE8D-43E9-88D1-DE8F95A8D37A}" srcOrd="0" destOrd="0" presId="urn:microsoft.com/office/officeart/2005/8/layout/pyramid1"/>
    <dgm:cxn modelId="{05942D71-51AF-416C-AA16-60E0EB68FAA4}" type="presOf" srcId="{AF7AFA78-E6BD-4996-9994-0E7394FD1140}" destId="{12902E13-DBE5-49F1-8CB5-ADD806412266}" srcOrd="1" destOrd="0" presId="urn:microsoft.com/office/officeart/2005/8/layout/pyramid1"/>
    <dgm:cxn modelId="{63AAC6E6-1D0C-4A59-9BBF-138E283D2505}" type="presOf" srcId="{7FDF8AB0-2AF8-4A72-A218-3156BB67D5FE}" destId="{A22E1E98-D96C-4528-A253-C505D2DAC684}" srcOrd="0" destOrd="0" presId="urn:microsoft.com/office/officeart/2005/8/layout/pyramid1"/>
    <dgm:cxn modelId="{75D9FB26-5991-4452-B029-98D5854274B6}" srcId="{B7336C5C-32AA-4F6D-8112-267FCA549F3E}" destId="{94D41951-71B9-4F5C-B855-D8E2F9D633D9}" srcOrd="7" destOrd="0" parTransId="{294961AE-BD23-40DD-9F23-E6D0DA8B9981}" sibTransId="{7BD9B4FA-52E7-4B4E-8E8E-DD1485AA9B9A}"/>
    <dgm:cxn modelId="{631D91AC-AB91-4D45-B880-F32984125657}" srcId="{B7336C5C-32AA-4F6D-8112-267FCA549F3E}" destId="{20F4DC14-708A-4733-9353-1A147C381495}" srcOrd="8" destOrd="0" parTransId="{B234ABA1-BFBA-4379-AF71-750EEF6F8D23}" sibTransId="{46E0A6EC-B4BC-4A3C-A78C-9346913B8195}"/>
    <dgm:cxn modelId="{F378DA38-CD93-4B54-92E8-3C11FF9D0B35}" type="presOf" srcId="{53D42793-370C-4E3D-9F66-E22823036454}" destId="{FF7E94E0-39E5-4598-80B1-30F30316578E}" srcOrd="1" destOrd="0" presId="urn:microsoft.com/office/officeart/2005/8/layout/pyramid1"/>
    <dgm:cxn modelId="{D94E67F5-CE7E-429D-BEA2-EEC23002EB3F}" srcId="{B7336C5C-32AA-4F6D-8112-267FCA549F3E}" destId="{9E1DA1AC-A346-4FC6-B408-8AEC2B7C7E0A}" srcOrd="2" destOrd="0" parTransId="{3070C202-8F17-4E09-AD89-79D8593E1DD6}" sibTransId="{96DA099E-5C55-41A9-A62E-6AF9A8B1DFFF}"/>
    <dgm:cxn modelId="{5569BDE0-4C3C-47D3-8900-00096830E18D}" type="presOf" srcId="{20F4DC14-708A-4733-9353-1A147C381495}" destId="{124F5642-89E3-42DC-A745-4AFC6F8E0003}" srcOrd="0" destOrd="0" presId="urn:microsoft.com/office/officeart/2005/8/layout/pyramid1"/>
    <dgm:cxn modelId="{DA2D554B-B2BA-41DB-8F8C-01AA00F4EE20}" type="presOf" srcId="{20F4DC14-708A-4733-9353-1A147C381495}" destId="{44457BB6-3091-4960-8000-4858D2C7B6B0}" srcOrd="1" destOrd="0" presId="urn:microsoft.com/office/officeart/2005/8/layout/pyramid1"/>
    <dgm:cxn modelId="{77F99453-A4A5-40E3-84C8-CF0B1EC2FB03}" srcId="{B7336C5C-32AA-4F6D-8112-267FCA549F3E}" destId="{7FDF8AB0-2AF8-4A72-A218-3156BB67D5FE}" srcOrd="0" destOrd="0" parTransId="{C9759729-0685-40FE-9A8A-F209728DF410}" sibTransId="{1E7A68CD-14BE-41BE-AA13-EB91785ADE96}"/>
    <dgm:cxn modelId="{D9AAAB2A-3749-4B66-95DC-91177FD67FE2}" srcId="{B7336C5C-32AA-4F6D-8112-267FCA549F3E}" destId="{7E9B1E98-F9B5-4A1A-A0F1-9BEEF84B7E09}" srcOrd="3" destOrd="0" parTransId="{44CA3C78-34EE-42E6-9589-E419F0D49F74}" sibTransId="{7B9AEEE3-D162-4C0E-8935-5EC6AC66FE60}"/>
    <dgm:cxn modelId="{00762981-AC3D-49D1-9BC2-5E73B6048B62}" type="presOf" srcId="{53D42793-370C-4E3D-9F66-E22823036454}" destId="{A83863E5-D19C-4687-B82B-1399B873FE83}" srcOrd="0" destOrd="0" presId="urn:microsoft.com/office/officeart/2005/8/layout/pyramid1"/>
    <dgm:cxn modelId="{0179D10B-E638-4627-B391-8948E853B98F}" type="presOf" srcId="{7FDF8AB0-2AF8-4A72-A218-3156BB67D5FE}" destId="{71E48E36-72ED-4C36-A688-BC27276D2F1D}" srcOrd="1" destOrd="0" presId="urn:microsoft.com/office/officeart/2005/8/layout/pyramid1"/>
    <dgm:cxn modelId="{2D1954D5-D6F4-4900-B875-D7171F73FF32}" srcId="{B7336C5C-32AA-4F6D-8112-267FCA549F3E}" destId="{AF7AFA78-E6BD-4996-9994-0E7394FD1140}" srcOrd="1" destOrd="0" parTransId="{F29C75AA-ED94-439A-A299-367B02CCE8F3}" sibTransId="{B26F65FB-ED3B-4B0F-82BE-E8B240F4FC64}"/>
    <dgm:cxn modelId="{FE750178-DE66-417F-B468-5789B96ED99A}" srcId="{B7336C5C-32AA-4F6D-8112-267FCA549F3E}" destId="{53D42793-370C-4E3D-9F66-E22823036454}" srcOrd="4" destOrd="0" parTransId="{897972BC-4CE8-4CC8-8C12-AD41F636D5F3}" sibTransId="{C2AE06F1-CAB8-4653-9E1B-DE90BD63C4C3}"/>
    <dgm:cxn modelId="{3C34CBBA-DFD0-4243-BD38-E1CD91E372A4}" type="presOf" srcId="{24D731A7-A985-46EA-8EA2-54B8CA96727A}" destId="{E8FD336C-F1EF-48A4-8493-66A8CFBBC59F}" srcOrd="1" destOrd="0" presId="urn:microsoft.com/office/officeart/2005/8/layout/pyramid1"/>
    <dgm:cxn modelId="{C97FE952-B452-4576-9042-E2DAC12B8B3F}" type="presOf" srcId="{9E1DA1AC-A346-4FC6-B408-8AEC2B7C7E0A}" destId="{DB8AA503-DC20-4D77-ACE2-24FF444417DE}" srcOrd="0" destOrd="0" presId="urn:microsoft.com/office/officeart/2005/8/layout/pyramid1"/>
    <dgm:cxn modelId="{45E51D12-4B2D-4593-BD4A-D0B3948677C9}" type="presOf" srcId="{9E1DA1AC-A346-4FC6-B408-8AEC2B7C7E0A}" destId="{63CFA3D2-66E6-4223-9B24-BB80D38C8C3C}" srcOrd="1" destOrd="0" presId="urn:microsoft.com/office/officeart/2005/8/layout/pyramid1"/>
    <dgm:cxn modelId="{3579A070-68C3-4102-9835-ED59DF7D040F}" type="presOf" srcId="{7E9B1E98-F9B5-4A1A-A0F1-9BEEF84B7E09}" destId="{B0909165-7B0F-470F-B85F-17DA153E1F79}" srcOrd="0" destOrd="0" presId="urn:microsoft.com/office/officeart/2005/8/layout/pyramid1"/>
    <dgm:cxn modelId="{9ABDEA64-ABBE-4441-AFB8-BC0D9F187FB1}" type="presOf" srcId="{7E9B1E98-F9B5-4A1A-A0F1-9BEEF84B7E09}" destId="{65B51AD5-B46C-4120-B0EC-A01A25AE1B9E}" srcOrd="1" destOrd="0" presId="urn:microsoft.com/office/officeart/2005/8/layout/pyramid1"/>
    <dgm:cxn modelId="{3070972A-FD3D-4CDB-AC0C-4F8C5CA451CA}" srcId="{B7336C5C-32AA-4F6D-8112-267FCA549F3E}" destId="{D6A96ECE-E1B5-471E-8ADB-C73F119330C5}" srcOrd="5" destOrd="0" parTransId="{63B998C4-3074-4B1A-9EA0-94C971BB9627}" sibTransId="{44A56F32-4293-4222-B61A-736C2DAF0E58}"/>
    <dgm:cxn modelId="{4DDF0A2B-A4C5-4E1C-A1D7-CA749921312B}" srcId="{B7336C5C-32AA-4F6D-8112-267FCA549F3E}" destId="{24D731A7-A985-46EA-8EA2-54B8CA96727A}" srcOrd="6" destOrd="0" parTransId="{E42637F1-ED78-4869-95CA-1C64D47391C6}" sibTransId="{86A2019D-16CE-4FFB-82FE-7805BF4C4911}"/>
    <dgm:cxn modelId="{3C8B69F1-3E02-428E-BB26-D6EFA208C147}" type="presParOf" srcId="{FF2DD62F-98F8-41C4-8785-C9453174E2FA}" destId="{64B9D46D-82A3-4D3A-8744-3BFB23C1B916}" srcOrd="0" destOrd="0" presId="urn:microsoft.com/office/officeart/2005/8/layout/pyramid1"/>
    <dgm:cxn modelId="{D0C3EA01-3F2B-4797-AEAF-55DC18490F52}" type="presParOf" srcId="{64B9D46D-82A3-4D3A-8744-3BFB23C1B916}" destId="{A22E1E98-D96C-4528-A253-C505D2DAC684}" srcOrd="0" destOrd="0" presId="urn:microsoft.com/office/officeart/2005/8/layout/pyramid1"/>
    <dgm:cxn modelId="{A9C8CE29-AED3-4F41-9FCE-2E40A3F45814}" type="presParOf" srcId="{64B9D46D-82A3-4D3A-8744-3BFB23C1B916}" destId="{71E48E36-72ED-4C36-A688-BC27276D2F1D}" srcOrd="1" destOrd="0" presId="urn:microsoft.com/office/officeart/2005/8/layout/pyramid1"/>
    <dgm:cxn modelId="{DCA7715B-2B47-4B40-99BE-C3B3EF7A80D5}" type="presParOf" srcId="{FF2DD62F-98F8-41C4-8785-C9453174E2FA}" destId="{17484FD5-EF3C-4AB5-B1DE-4699CEA1A242}" srcOrd="1" destOrd="0" presId="urn:microsoft.com/office/officeart/2005/8/layout/pyramid1"/>
    <dgm:cxn modelId="{7F6FEC2D-1BB3-48BF-8D89-E4650DFD1612}" type="presParOf" srcId="{17484FD5-EF3C-4AB5-B1DE-4699CEA1A242}" destId="{C587A947-AB21-4F60-A771-B7A095954FF0}" srcOrd="0" destOrd="0" presId="urn:microsoft.com/office/officeart/2005/8/layout/pyramid1"/>
    <dgm:cxn modelId="{86B808F7-80E2-427B-AF78-B380C0A845F2}" type="presParOf" srcId="{17484FD5-EF3C-4AB5-B1DE-4699CEA1A242}" destId="{12902E13-DBE5-49F1-8CB5-ADD806412266}" srcOrd="1" destOrd="0" presId="urn:microsoft.com/office/officeart/2005/8/layout/pyramid1"/>
    <dgm:cxn modelId="{5F81E471-3725-447F-A5C6-B1AC7C3B25A3}" type="presParOf" srcId="{FF2DD62F-98F8-41C4-8785-C9453174E2FA}" destId="{7D093163-F8A8-4CEC-8D29-5E8D9DCEDF13}" srcOrd="2" destOrd="0" presId="urn:microsoft.com/office/officeart/2005/8/layout/pyramid1"/>
    <dgm:cxn modelId="{9C93D26E-6AEF-47D0-8A97-0C1249221035}" type="presParOf" srcId="{7D093163-F8A8-4CEC-8D29-5E8D9DCEDF13}" destId="{DB8AA503-DC20-4D77-ACE2-24FF444417DE}" srcOrd="0" destOrd="0" presId="urn:microsoft.com/office/officeart/2005/8/layout/pyramid1"/>
    <dgm:cxn modelId="{9F7F58D7-6ADE-49D2-BD8C-FE9EE35A3382}" type="presParOf" srcId="{7D093163-F8A8-4CEC-8D29-5E8D9DCEDF13}" destId="{63CFA3D2-66E6-4223-9B24-BB80D38C8C3C}" srcOrd="1" destOrd="0" presId="urn:microsoft.com/office/officeart/2005/8/layout/pyramid1"/>
    <dgm:cxn modelId="{65AFC738-1A18-489C-B2BC-6216BC382617}" type="presParOf" srcId="{FF2DD62F-98F8-41C4-8785-C9453174E2FA}" destId="{BEF5F8DB-87F4-48E2-97A5-380B61965ED7}" srcOrd="3" destOrd="0" presId="urn:microsoft.com/office/officeart/2005/8/layout/pyramid1"/>
    <dgm:cxn modelId="{BD1E0EE7-4AAF-4D37-A657-19F9AD55EB85}" type="presParOf" srcId="{BEF5F8DB-87F4-48E2-97A5-380B61965ED7}" destId="{B0909165-7B0F-470F-B85F-17DA153E1F79}" srcOrd="0" destOrd="0" presId="urn:microsoft.com/office/officeart/2005/8/layout/pyramid1"/>
    <dgm:cxn modelId="{49969D83-E0E9-4147-BF22-FECB22F92DBA}" type="presParOf" srcId="{BEF5F8DB-87F4-48E2-97A5-380B61965ED7}" destId="{65B51AD5-B46C-4120-B0EC-A01A25AE1B9E}" srcOrd="1" destOrd="0" presId="urn:microsoft.com/office/officeart/2005/8/layout/pyramid1"/>
    <dgm:cxn modelId="{648856F5-6DA2-48C1-8B9B-096207B48F80}" type="presParOf" srcId="{FF2DD62F-98F8-41C4-8785-C9453174E2FA}" destId="{6B7A01A8-378E-4932-BC8D-80BA8E5D12E8}" srcOrd="4" destOrd="0" presId="urn:microsoft.com/office/officeart/2005/8/layout/pyramid1"/>
    <dgm:cxn modelId="{5DD3D268-4046-4138-BFC6-1E3653D32E2E}" type="presParOf" srcId="{6B7A01A8-378E-4932-BC8D-80BA8E5D12E8}" destId="{A83863E5-D19C-4687-B82B-1399B873FE83}" srcOrd="0" destOrd="0" presId="urn:microsoft.com/office/officeart/2005/8/layout/pyramid1"/>
    <dgm:cxn modelId="{A1CB2D25-40A2-4E77-A083-5DA22D5DF4F3}" type="presParOf" srcId="{6B7A01A8-378E-4932-BC8D-80BA8E5D12E8}" destId="{FF7E94E0-39E5-4598-80B1-30F30316578E}" srcOrd="1" destOrd="0" presId="urn:microsoft.com/office/officeart/2005/8/layout/pyramid1"/>
    <dgm:cxn modelId="{E28EA949-859E-411C-8B71-02549E3C5677}" type="presParOf" srcId="{FF2DD62F-98F8-41C4-8785-C9453174E2FA}" destId="{FDE582B2-457D-4D79-AC26-1C2E80F8D33C}" srcOrd="5" destOrd="0" presId="urn:microsoft.com/office/officeart/2005/8/layout/pyramid1"/>
    <dgm:cxn modelId="{CA171CB6-415A-453C-A34E-B1CCB2A67B66}" type="presParOf" srcId="{FDE582B2-457D-4D79-AC26-1C2E80F8D33C}" destId="{15CF6409-EE8D-43E9-88D1-DE8F95A8D37A}" srcOrd="0" destOrd="0" presId="urn:microsoft.com/office/officeart/2005/8/layout/pyramid1"/>
    <dgm:cxn modelId="{DD4FD904-0D9D-40C4-B46B-112EBB3D9333}" type="presParOf" srcId="{FDE582B2-457D-4D79-AC26-1C2E80F8D33C}" destId="{12AEC6B1-F5B6-498F-8860-A57F8D9F3DF7}" srcOrd="1" destOrd="0" presId="urn:microsoft.com/office/officeart/2005/8/layout/pyramid1"/>
    <dgm:cxn modelId="{0F5E6A2D-57BE-4658-8DE3-E5ED3ABB40C3}" type="presParOf" srcId="{FF2DD62F-98F8-41C4-8785-C9453174E2FA}" destId="{2FFC5EB0-2078-41F5-85EB-DDC5389EA4A2}" srcOrd="6" destOrd="0" presId="urn:microsoft.com/office/officeart/2005/8/layout/pyramid1"/>
    <dgm:cxn modelId="{8400054A-5E30-47B2-BB4A-5E902A093EC0}" type="presParOf" srcId="{2FFC5EB0-2078-41F5-85EB-DDC5389EA4A2}" destId="{343CE354-7E2F-4E0C-B8A6-9E0A39A4604B}" srcOrd="0" destOrd="0" presId="urn:microsoft.com/office/officeart/2005/8/layout/pyramid1"/>
    <dgm:cxn modelId="{1D02F4FB-1A3A-41A3-A53D-6C683F64928B}" type="presParOf" srcId="{2FFC5EB0-2078-41F5-85EB-DDC5389EA4A2}" destId="{E8FD336C-F1EF-48A4-8493-66A8CFBBC59F}" srcOrd="1" destOrd="0" presId="urn:microsoft.com/office/officeart/2005/8/layout/pyramid1"/>
    <dgm:cxn modelId="{702294CB-C7BE-46EB-BF86-97D1E362C33E}" type="presParOf" srcId="{FF2DD62F-98F8-41C4-8785-C9453174E2FA}" destId="{9CD6F292-2FD6-4CC3-9D99-822B9541D9B9}" srcOrd="7" destOrd="0" presId="urn:microsoft.com/office/officeart/2005/8/layout/pyramid1"/>
    <dgm:cxn modelId="{F7DA9A6B-33C3-40F8-BF2E-DF36B166F1D4}" type="presParOf" srcId="{9CD6F292-2FD6-4CC3-9D99-822B9541D9B9}" destId="{08DDADEF-D562-4C5A-8525-3846F76520E5}" srcOrd="0" destOrd="0" presId="urn:microsoft.com/office/officeart/2005/8/layout/pyramid1"/>
    <dgm:cxn modelId="{DAC6FF98-48CE-460F-883F-F3750D9D9914}" type="presParOf" srcId="{9CD6F292-2FD6-4CC3-9D99-822B9541D9B9}" destId="{A2DC636C-179C-43C1-8D96-28470225C65A}" srcOrd="1" destOrd="0" presId="urn:microsoft.com/office/officeart/2005/8/layout/pyramid1"/>
    <dgm:cxn modelId="{37EA84E8-A62B-4FAE-9500-9078D21FC03C}" type="presParOf" srcId="{FF2DD62F-98F8-41C4-8785-C9453174E2FA}" destId="{D05BAB06-835F-497C-B555-5731FE65A63E}" srcOrd="8" destOrd="0" presId="urn:microsoft.com/office/officeart/2005/8/layout/pyramid1"/>
    <dgm:cxn modelId="{B2F7C001-547F-468D-ABAA-3FBEB32579DB}" type="presParOf" srcId="{D05BAB06-835F-497C-B555-5731FE65A63E}" destId="{124F5642-89E3-42DC-A745-4AFC6F8E0003}" srcOrd="0" destOrd="0" presId="urn:microsoft.com/office/officeart/2005/8/layout/pyramid1"/>
    <dgm:cxn modelId="{E77D6C8B-723B-4FB2-BC62-BBE71D96E13B}" type="presParOf" srcId="{D05BAB06-835F-497C-B555-5731FE65A63E}" destId="{44457BB6-3091-4960-8000-4858D2C7B6B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2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fld id="{1ACB7CF1-2FD8-467F-9849-32C6107566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0201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73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573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73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fld id="{E33236BF-994C-4E1B-B32A-B57104DB44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37312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7AB36AC7-909E-4A05-AAD1-F486DF183B27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42141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41225999-233C-412A-A47C-10107F429E24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73129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561DF401-822B-45E2-8B35-2D2F3E594E3E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16968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561DF401-822B-45E2-8B35-2D2F3E594E3E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27069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EA3019DD-315C-4877-A73F-D70C5E33C9CC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45749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B1E68699-217E-4F2E-8069-4DE12AAF8389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42879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EA3019DD-315C-4877-A73F-D70C5E33C9CC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0559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02FF2D6D-E007-4A94-A5A7-05846CA0A9FD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963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hidden">
          <a:xfrm>
            <a:off x="-11113" y="1836738"/>
            <a:ext cx="2268538" cy="2709862"/>
          </a:xfrm>
          <a:custGeom>
            <a:avLst/>
            <a:gdLst>
              <a:gd name="T0" fmla="*/ 1282700 w 1429"/>
              <a:gd name="T1" fmla="*/ 449262 h 1707"/>
              <a:gd name="T2" fmla="*/ 1068388 w 1429"/>
              <a:gd name="T3" fmla="*/ 400050 h 1707"/>
              <a:gd name="T4" fmla="*/ 1038225 w 1429"/>
              <a:gd name="T5" fmla="*/ 0 h 1707"/>
              <a:gd name="T6" fmla="*/ 774700 w 1429"/>
              <a:gd name="T7" fmla="*/ 20637 h 1707"/>
              <a:gd name="T8" fmla="*/ 755650 w 1429"/>
              <a:gd name="T9" fmla="*/ 400050 h 1707"/>
              <a:gd name="T10" fmla="*/ 579438 w 1429"/>
              <a:gd name="T11" fmla="*/ 460375 h 1707"/>
              <a:gd name="T12" fmla="*/ 327025 w 1429"/>
              <a:gd name="T13" fmla="*/ 136525 h 1707"/>
              <a:gd name="T14" fmla="*/ 150813 w 1429"/>
              <a:gd name="T15" fmla="*/ 234950 h 1707"/>
              <a:gd name="T16" fmla="*/ 317500 w 1429"/>
              <a:gd name="T17" fmla="*/ 596900 h 1707"/>
              <a:gd name="T18" fmla="*/ 200025 w 1429"/>
              <a:gd name="T19" fmla="*/ 714375 h 1707"/>
              <a:gd name="T20" fmla="*/ 0 w 1429"/>
              <a:gd name="T21" fmla="*/ 671512 h 1707"/>
              <a:gd name="T22" fmla="*/ 0 w 1429"/>
              <a:gd name="T23" fmla="*/ 2020887 h 1707"/>
              <a:gd name="T24" fmla="*/ 160338 w 1429"/>
              <a:gd name="T25" fmla="*/ 1946275 h 1707"/>
              <a:gd name="T26" fmla="*/ 287338 w 1429"/>
              <a:gd name="T27" fmla="*/ 2073275 h 1707"/>
              <a:gd name="T28" fmla="*/ 111125 w 1429"/>
              <a:gd name="T29" fmla="*/ 2395537 h 1707"/>
              <a:gd name="T30" fmla="*/ 277813 w 1429"/>
              <a:gd name="T31" fmla="*/ 2533650 h 1707"/>
              <a:gd name="T32" fmla="*/ 579438 w 1429"/>
              <a:gd name="T33" fmla="*/ 2239962 h 1707"/>
              <a:gd name="T34" fmla="*/ 755650 w 1429"/>
              <a:gd name="T35" fmla="*/ 2298700 h 1707"/>
              <a:gd name="T36" fmla="*/ 795338 w 1429"/>
              <a:gd name="T37" fmla="*/ 2698750 h 1707"/>
              <a:gd name="T38" fmla="*/ 1058863 w 1429"/>
              <a:gd name="T39" fmla="*/ 2709862 h 1707"/>
              <a:gd name="T40" fmla="*/ 1087438 w 1429"/>
              <a:gd name="T41" fmla="*/ 2289175 h 1707"/>
              <a:gd name="T42" fmla="*/ 1311275 w 1429"/>
              <a:gd name="T43" fmla="*/ 2230437 h 1707"/>
              <a:gd name="T44" fmla="*/ 1576388 w 1429"/>
              <a:gd name="T45" fmla="*/ 2524125 h 1707"/>
              <a:gd name="T46" fmla="*/ 1751013 w 1429"/>
              <a:gd name="T47" fmla="*/ 2416175 h 1707"/>
              <a:gd name="T48" fmla="*/ 1576388 w 1429"/>
              <a:gd name="T49" fmla="*/ 2063750 h 1707"/>
              <a:gd name="T50" fmla="*/ 1693863 w 1429"/>
              <a:gd name="T51" fmla="*/ 1916112 h 1707"/>
              <a:gd name="T52" fmla="*/ 2044700 w 1429"/>
              <a:gd name="T53" fmla="*/ 2082800 h 1707"/>
              <a:gd name="T54" fmla="*/ 2151063 w 1429"/>
              <a:gd name="T55" fmla="*/ 1898650 h 1707"/>
              <a:gd name="T56" fmla="*/ 1830388 w 1429"/>
              <a:gd name="T57" fmla="*/ 1662112 h 1707"/>
              <a:gd name="T58" fmla="*/ 1868488 w 1429"/>
              <a:gd name="T59" fmla="*/ 1457325 h 1707"/>
              <a:gd name="T60" fmla="*/ 2268538 w 1429"/>
              <a:gd name="T61" fmla="*/ 1419225 h 1707"/>
              <a:gd name="T62" fmla="*/ 2259013 w 1429"/>
              <a:gd name="T63" fmla="*/ 1212850 h 1707"/>
              <a:gd name="T64" fmla="*/ 1858963 w 1429"/>
              <a:gd name="T65" fmla="*/ 1154112 h 1707"/>
              <a:gd name="T66" fmla="*/ 1819275 w 1429"/>
              <a:gd name="T67" fmla="*/ 998537 h 1707"/>
              <a:gd name="T68" fmla="*/ 2141538 w 1429"/>
              <a:gd name="T69" fmla="*/ 773112 h 1707"/>
              <a:gd name="T70" fmla="*/ 2035175 w 1429"/>
              <a:gd name="T71" fmla="*/ 587375 h 1707"/>
              <a:gd name="T72" fmla="*/ 1673225 w 1429"/>
              <a:gd name="T73" fmla="*/ 733425 h 1707"/>
              <a:gd name="T74" fmla="*/ 1555750 w 1429"/>
              <a:gd name="T75" fmla="*/ 615950 h 1707"/>
              <a:gd name="T76" fmla="*/ 1741488 w 1429"/>
              <a:gd name="T77" fmla="*/ 274637 h 1707"/>
              <a:gd name="T78" fmla="*/ 1565275 w 1429"/>
              <a:gd name="T79" fmla="*/ 166687 h 1707"/>
              <a:gd name="T80" fmla="*/ 1282700 w 1429"/>
              <a:gd name="T81" fmla="*/ 449262 h 17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429" h="1707">
                <a:moveTo>
                  <a:pt x="808" y="283"/>
                </a:moveTo>
                <a:lnTo>
                  <a:pt x="673" y="252"/>
                </a:lnTo>
                <a:lnTo>
                  <a:pt x="654" y="0"/>
                </a:lnTo>
                <a:lnTo>
                  <a:pt x="488" y="13"/>
                </a:lnTo>
                <a:lnTo>
                  <a:pt x="476" y="252"/>
                </a:lnTo>
                <a:lnTo>
                  <a:pt x="365" y="290"/>
                </a:lnTo>
                <a:lnTo>
                  <a:pt x="206" y="86"/>
                </a:lnTo>
                <a:lnTo>
                  <a:pt x="95" y="148"/>
                </a:lnTo>
                <a:lnTo>
                  <a:pt x="200" y="376"/>
                </a:lnTo>
                <a:lnTo>
                  <a:pt x="126" y="450"/>
                </a:lnTo>
                <a:lnTo>
                  <a:pt x="0" y="423"/>
                </a:lnTo>
                <a:lnTo>
                  <a:pt x="0" y="1273"/>
                </a:lnTo>
                <a:lnTo>
                  <a:pt x="101" y="1226"/>
                </a:lnTo>
                <a:lnTo>
                  <a:pt x="181" y="1306"/>
                </a:lnTo>
                <a:lnTo>
                  <a:pt x="70" y="1509"/>
                </a:lnTo>
                <a:lnTo>
                  <a:pt x="175" y="1596"/>
                </a:lnTo>
                <a:lnTo>
                  <a:pt x="365" y="1411"/>
                </a:lnTo>
                <a:lnTo>
                  <a:pt x="476" y="1448"/>
                </a:lnTo>
                <a:lnTo>
                  <a:pt x="501" y="1700"/>
                </a:lnTo>
                <a:lnTo>
                  <a:pt x="667" y="1707"/>
                </a:lnTo>
                <a:lnTo>
                  <a:pt x="685" y="1442"/>
                </a:lnTo>
                <a:lnTo>
                  <a:pt x="826" y="1405"/>
                </a:lnTo>
                <a:lnTo>
                  <a:pt x="993" y="1590"/>
                </a:lnTo>
                <a:lnTo>
                  <a:pt x="1103" y="1522"/>
                </a:lnTo>
                <a:lnTo>
                  <a:pt x="993" y="1300"/>
                </a:lnTo>
                <a:lnTo>
                  <a:pt x="1067" y="1207"/>
                </a:lnTo>
                <a:lnTo>
                  <a:pt x="1288" y="1312"/>
                </a:lnTo>
                <a:lnTo>
                  <a:pt x="1355" y="1196"/>
                </a:lnTo>
                <a:lnTo>
                  <a:pt x="1153" y="1047"/>
                </a:lnTo>
                <a:lnTo>
                  <a:pt x="1177" y="918"/>
                </a:lnTo>
                <a:lnTo>
                  <a:pt x="1429" y="894"/>
                </a:lnTo>
                <a:lnTo>
                  <a:pt x="1423" y="764"/>
                </a:lnTo>
                <a:lnTo>
                  <a:pt x="1171" y="727"/>
                </a:lnTo>
                <a:lnTo>
                  <a:pt x="1146" y="629"/>
                </a:lnTo>
                <a:lnTo>
                  <a:pt x="1349" y="487"/>
                </a:lnTo>
                <a:lnTo>
                  <a:pt x="1282" y="370"/>
                </a:lnTo>
                <a:lnTo>
                  <a:pt x="1054" y="462"/>
                </a:lnTo>
                <a:lnTo>
                  <a:pt x="980" y="388"/>
                </a:lnTo>
                <a:lnTo>
                  <a:pt x="1097" y="173"/>
                </a:lnTo>
                <a:lnTo>
                  <a:pt x="986" y="105"/>
                </a:lnTo>
                <a:lnTo>
                  <a:pt x="808" y="283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5"/>
          <p:cNvSpPr>
            <a:spLocks/>
          </p:cNvSpPr>
          <p:nvPr/>
        </p:nvSpPr>
        <p:spPr bwMode="hidden">
          <a:xfrm>
            <a:off x="107950" y="15875"/>
            <a:ext cx="838200" cy="787400"/>
          </a:xfrm>
          <a:custGeom>
            <a:avLst/>
            <a:gdLst>
              <a:gd name="T0" fmla="*/ 531813 w 528"/>
              <a:gd name="T1" fmla="*/ 88900 h 496"/>
              <a:gd name="T2" fmla="*/ 465138 w 528"/>
              <a:gd name="T3" fmla="*/ 73025 h 496"/>
              <a:gd name="T4" fmla="*/ 457200 w 528"/>
              <a:gd name="T5" fmla="*/ 0 h 496"/>
              <a:gd name="T6" fmla="*/ 377825 w 528"/>
              <a:gd name="T7" fmla="*/ 0 h 496"/>
              <a:gd name="T8" fmla="*/ 368300 w 528"/>
              <a:gd name="T9" fmla="*/ 73025 h 496"/>
              <a:gd name="T10" fmla="*/ 314325 w 528"/>
              <a:gd name="T11" fmla="*/ 92075 h 496"/>
              <a:gd name="T12" fmla="*/ 231775 w 528"/>
              <a:gd name="T13" fmla="*/ 0 h 496"/>
              <a:gd name="T14" fmla="*/ 180975 w 528"/>
              <a:gd name="T15" fmla="*/ 22225 h 496"/>
              <a:gd name="T16" fmla="*/ 233363 w 528"/>
              <a:gd name="T17" fmla="*/ 133350 h 496"/>
              <a:gd name="T18" fmla="*/ 196850 w 528"/>
              <a:gd name="T19" fmla="*/ 169863 h 496"/>
              <a:gd name="T20" fmla="*/ 79375 w 528"/>
              <a:gd name="T21" fmla="*/ 128588 h 496"/>
              <a:gd name="T22" fmla="*/ 50800 w 528"/>
              <a:gd name="T23" fmla="*/ 173038 h 496"/>
              <a:gd name="T24" fmla="*/ 142875 w 528"/>
              <a:gd name="T25" fmla="*/ 252413 h 496"/>
              <a:gd name="T26" fmla="*/ 127000 w 528"/>
              <a:gd name="T27" fmla="*/ 312738 h 496"/>
              <a:gd name="T28" fmla="*/ 3175 w 528"/>
              <a:gd name="T29" fmla="*/ 320675 h 496"/>
              <a:gd name="T30" fmla="*/ 0 w 528"/>
              <a:gd name="T31" fmla="*/ 387350 h 496"/>
              <a:gd name="T32" fmla="*/ 127000 w 528"/>
              <a:gd name="T33" fmla="*/ 406400 h 496"/>
              <a:gd name="T34" fmla="*/ 139700 w 528"/>
              <a:gd name="T35" fmla="*/ 463550 h 496"/>
              <a:gd name="T36" fmla="*/ 46038 w 528"/>
              <a:gd name="T37" fmla="*/ 547688 h 496"/>
              <a:gd name="T38" fmla="*/ 79375 w 528"/>
              <a:gd name="T39" fmla="*/ 600075 h 496"/>
              <a:gd name="T40" fmla="*/ 184150 w 528"/>
              <a:gd name="T41" fmla="*/ 550863 h 496"/>
              <a:gd name="T42" fmla="*/ 223838 w 528"/>
              <a:gd name="T43" fmla="*/ 590550 h 496"/>
              <a:gd name="T44" fmla="*/ 169863 w 528"/>
              <a:gd name="T45" fmla="*/ 690563 h 496"/>
              <a:gd name="T46" fmla="*/ 220663 w 528"/>
              <a:gd name="T47" fmla="*/ 733425 h 496"/>
              <a:gd name="T48" fmla="*/ 314325 w 528"/>
              <a:gd name="T49" fmla="*/ 641350 h 496"/>
              <a:gd name="T50" fmla="*/ 368300 w 528"/>
              <a:gd name="T51" fmla="*/ 660400 h 496"/>
              <a:gd name="T52" fmla="*/ 381000 w 528"/>
              <a:gd name="T53" fmla="*/ 784225 h 496"/>
              <a:gd name="T54" fmla="*/ 463550 w 528"/>
              <a:gd name="T55" fmla="*/ 787400 h 496"/>
              <a:gd name="T56" fmla="*/ 471488 w 528"/>
              <a:gd name="T57" fmla="*/ 657225 h 496"/>
              <a:gd name="T58" fmla="*/ 541338 w 528"/>
              <a:gd name="T59" fmla="*/ 639763 h 496"/>
              <a:gd name="T60" fmla="*/ 623888 w 528"/>
              <a:gd name="T61" fmla="*/ 730250 h 496"/>
              <a:gd name="T62" fmla="*/ 677863 w 528"/>
              <a:gd name="T63" fmla="*/ 696913 h 496"/>
              <a:gd name="T64" fmla="*/ 623888 w 528"/>
              <a:gd name="T65" fmla="*/ 587375 h 496"/>
              <a:gd name="T66" fmla="*/ 660400 w 528"/>
              <a:gd name="T67" fmla="*/ 541338 h 496"/>
              <a:gd name="T68" fmla="*/ 768350 w 528"/>
              <a:gd name="T69" fmla="*/ 593725 h 496"/>
              <a:gd name="T70" fmla="*/ 801688 w 528"/>
              <a:gd name="T71" fmla="*/ 536575 h 496"/>
              <a:gd name="T72" fmla="*/ 701675 w 528"/>
              <a:gd name="T73" fmla="*/ 463550 h 496"/>
              <a:gd name="T74" fmla="*/ 714375 w 528"/>
              <a:gd name="T75" fmla="*/ 400050 h 496"/>
              <a:gd name="T76" fmla="*/ 838200 w 528"/>
              <a:gd name="T77" fmla="*/ 387350 h 496"/>
              <a:gd name="T78" fmla="*/ 835025 w 528"/>
              <a:gd name="T79" fmla="*/ 323850 h 496"/>
              <a:gd name="T80" fmla="*/ 711200 w 528"/>
              <a:gd name="T81" fmla="*/ 306388 h 496"/>
              <a:gd name="T82" fmla="*/ 698500 w 528"/>
              <a:gd name="T83" fmla="*/ 257175 h 496"/>
              <a:gd name="T84" fmla="*/ 798513 w 528"/>
              <a:gd name="T85" fmla="*/ 188913 h 496"/>
              <a:gd name="T86" fmla="*/ 765175 w 528"/>
              <a:gd name="T87" fmla="*/ 130175 h 496"/>
              <a:gd name="T88" fmla="*/ 654050 w 528"/>
              <a:gd name="T89" fmla="*/ 176213 h 496"/>
              <a:gd name="T90" fmla="*/ 617538 w 528"/>
              <a:gd name="T91" fmla="*/ 139700 h 496"/>
              <a:gd name="T92" fmla="*/ 674688 w 528"/>
              <a:gd name="T93" fmla="*/ 33338 h 496"/>
              <a:gd name="T94" fmla="*/ 620713 w 528"/>
              <a:gd name="T95" fmla="*/ 0 h 496"/>
              <a:gd name="T96" fmla="*/ 531813 w 528"/>
              <a:gd name="T97" fmla="*/ 88900 h 49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28" h="496">
                <a:moveTo>
                  <a:pt x="335" y="56"/>
                </a:moveTo>
                <a:lnTo>
                  <a:pt x="293" y="46"/>
                </a:lnTo>
                <a:lnTo>
                  <a:pt x="288" y="0"/>
                </a:lnTo>
                <a:lnTo>
                  <a:pt x="238" y="0"/>
                </a:lnTo>
                <a:lnTo>
                  <a:pt x="232" y="46"/>
                </a:lnTo>
                <a:lnTo>
                  <a:pt x="198" y="58"/>
                </a:lnTo>
                <a:lnTo>
                  <a:pt x="146" y="0"/>
                </a:lnTo>
                <a:lnTo>
                  <a:pt x="114" y="14"/>
                </a:lnTo>
                <a:lnTo>
                  <a:pt x="147" y="84"/>
                </a:lnTo>
                <a:lnTo>
                  <a:pt x="124" y="107"/>
                </a:lnTo>
                <a:lnTo>
                  <a:pt x="50" y="81"/>
                </a:lnTo>
                <a:lnTo>
                  <a:pt x="32" y="109"/>
                </a:lnTo>
                <a:lnTo>
                  <a:pt x="90" y="159"/>
                </a:lnTo>
                <a:lnTo>
                  <a:pt x="80" y="197"/>
                </a:lnTo>
                <a:lnTo>
                  <a:pt x="2" y="202"/>
                </a:lnTo>
                <a:lnTo>
                  <a:pt x="0" y="244"/>
                </a:lnTo>
                <a:lnTo>
                  <a:pt x="80" y="256"/>
                </a:lnTo>
                <a:lnTo>
                  <a:pt x="88" y="292"/>
                </a:lnTo>
                <a:lnTo>
                  <a:pt x="29" y="345"/>
                </a:lnTo>
                <a:lnTo>
                  <a:pt x="50" y="378"/>
                </a:lnTo>
                <a:lnTo>
                  <a:pt x="116" y="347"/>
                </a:lnTo>
                <a:lnTo>
                  <a:pt x="141" y="372"/>
                </a:lnTo>
                <a:lnTo>
                  <a:pt x="107" y="435"/>
                </a:lnTo>
                <a:lnTo>
                  <a:pt x="139" y="462"/>
                </a:lnTo>
                <a:lnTo>
                  <a:pt x="198" y="404"/>
                </a:lnTo>
                <a:lnTo>
                  <a:pt x="232" y="416"/>
                </a:lnTo>
                <a:lnTo>
                  <a:pt x="240" y="494"/>
                </a:lnTo>
                <a:lnTo>
                  <a:pt x="292" y="496"/>
                </a:lnTo>
                <a:lnTo>
                  <a:pt x="297" y="414"/>
                </a:lnTo>
                <a:lnTo>
                  <a:pt x="341" y="403"/>
                </a:lnTo>
                <a:lnTo>
                  <a:pt x="393" y="460"/>
                </a:lnTo>
                <a:lnTo>
                  <a:pt x="427" y="439"/>
                </a:lnTo>
                <a:lnTo>
                  <a:pt x="393" y="370"/>
                </a:lnTo>
                <a:lnTo>
                  <a:pt x="416" y="341"/>
                </a:lnTo>
                <a:lnTo>
                  <a:pt x="484" y="374"/>
                </a:lnTo>
                <a:lnTo>
                  <a:pt x="505" y="338"/>
                </a:lnTo>
                <a:lnTo>
                  <a:pt x="442" y="292"/>
                </a:lnTo>
                <a:lnTo>
                  <a:pt x="450" y="252"/>
                </a:lnTo>
                <a:lnTo>
                  <a:pt x="528" y="244"/>
                </a:lnTo>
                <a:lnTo>
                  <a:pt x="526" y="204"/>
                </a:lnTo>
                <a:lnTo>
                  <a:pt x="448" y="193"/>
                </a:lnTo>
                <a:lnTo>
                  <a:pt x="440" y="162"/>
                </a:lnTo>
                <a:lnTo>
                  <a:pt x="503" y="119"/>
                </a:lnTo>
                <a:lnTo>
                  <a:pt x="482" y="82"/>
                </a:lnTo>
                <a:lnTo>
                  <a:pt x="412" y="111"/>
                </a:lnTo>
                <a:lnTo>
                  <a:pt x="389" y="88"/>
                </a:lnTo>
                <a:lnTo>
                  <a:pt x="425" y="21"/>
                </a:lnTo>
                <a:lnTo>
                  <a:pt x="391" y="0"/>
                </a:lnTo>
                <a:lnTo>
                  <a:pt x="335" y="56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6"/>
          <p:cNvSpPr>
            <a:spLocks/>
          </p:cNvSpPr>
          <p:nvPr/>
        </p:nvSpPr>
        <p:spPr bwMode="hidden">
          <a:xfrm>
            <a:off x="1192213" y="354013"/>
            <a:ext cx="2266950" cy="2270125"/>
          </a:xfrm>
          <a:custGeom>
            <a:avLst/>
            <a:gdLst>
              <a:gd name="T0" fmla="*/ 1440376 w 2312"/>
              <a:gd name="T1" fmla="*/ 376882 h 2313"/>
              <a:gd name="T2" fmla="*/ 1259961 w 2312"/>
              <a:gd name="T3" fmla="*/ 335661 h 2313"/>
              <a:gd name="T4" fmla="*/ 1235449 w 2312"/>
              <a:gd name="T5" fmla="*/ 0 h 2313"/>
              <a:gd name="T6" fmla="*/ 1014833 w 2312"/>
              <a:gd name="T7" fmla="*/ 16685 h 2313"/>
              <a:gd name="T8" fmla="*/ 998164 w 2312"/>
              <a:gd name="T9" fmla="*/ 335661 h 2313"/>
              <a:gd name="T10" fmla="*/ 851087 w 2312"/>
              <a:gd name="T11" fmla="*/ 385715 h 2313"/>
              <a:gd name="T12" fmla="*/ 638315 w 2312"/>
              <a:gd name="T13" fmla="*/ 114831 h 2313"/>
              <a:gd name="T14" fmla="*/ 491238 w 2312"/>
              <a:gd name="T15" fmla="*/ 197274 h 2313"/>
              <a:gd name="T16" fmla="*/ 630471 w 2312"/>
              <a:gd name="T17" fmla="*/ 499565 h 2313"/>
              <a:gd name="T18" fmla="*/ 532419 w 2312"/>
              <a:gd name="T19" fmla="*/ 598693 h 2313"/>
              <a:gd name="T20" fmla="*/ 212772 w 2312"/>
              <a:gd name="T21" fmla="*/ 483861 h 2313"/>
              <a:gd name="T22" fmla="*/ 139233 w 2312"/>
              <a:gd name="T23" fmla="*/ 606544 h 2313"/>
              <a:gd name="T24" fmla="*/ 384362 w 2312"/>
              <a:gd name="T25" fmla="*/ 819522 h 2313"/>
              <a:gd name="T26" fmla="*/ 344161 w 2312"/>
              <a:gd name="T27" fmla="*/ 983426 h 2313"/>
              <a:gd name="T28" fmla="*/ 7844 w 2312"/>
              <a:gd name="T29" fmla="*/ 1007963 h 2313"/>
              <a:gd name="T30" fmla="*/ 0 w 2312"/>
              <a:gd name="T31" fmla="*/ 1188552 h 2313"/>
              <a:gd name="T32" fmla="*/ 344161 w 2312"/>
              <a:gd name="T33" fmla="*/ 1237625 h 2313"/>
              <a:gd name="T34" fmla="*/ 376518 w 2312"/>
              <a:gd name="T35" fmla="*/ 1392697 h 2313"/>
              <a:gd name="T36" fmla="*/ 122564 w 2312"/>
              <a:gd name="T37" fmla="*/ 1622359 h 2313"/>
              <a:gd name="T38" fmla="*/ 212772 w 2312"/>
              <a:gd name="T39" fmla="*/ 1761727 h 2313"/>
              <a:gd name="T40" fmla="*/ 499082 w 2312"/>
              <a:gd name="T41" fmla="*/ 1630211 h 2313"/>
              <a:gd name="T42" fmla="*/ 605958 w 2312"/>
              <a:gd name="T43" fmla="*/ 1737190 h 2313"/>
              <a:gd name="T44" fmla="*/ 457900 w 2312"/>
              <a:gd name="T45" fmla="*/ 2007093 h 2313"/>
              <a:gd name="T46" fmla="*/ 597133 w 2312"/>
              <a:gd name="T47" fmla="*/ 2121924 h 2313"/>
              <a:gd name="T48" fmla="*/ 851087 w 2312"/>
              <a:gd name="T49" fmla="*/ 1876558 h 2313"/>
              <a:gd name="T50" fmla="*/ 998164 w 2312"/>
              <a:gd name="T51" fmla="*/ 1925631 h 2313"/>
              <a:gd name="T52" fmla="*/ 1031501 w 2312"/>
              <a:gd name="T53" fmla="*/ 2261292 h 2313"/>
              <a:gd name="T54" fmla="*/ 1252117 w 2312"/>
              <a:gd name="T55" fmla="*/ 2270125 h 2313"/>
              <a:gd name="T56" fmla="*/ 1276630 w 2312"/>
              <a:gd name="T57" fmla="*/ 1917780 h 2313"/>
              <a:gd name="T58" fmla="*/ 1464889 w 2312"/>
              <a:gd name="T59" fmla="*/ 1868706 h 2313"/>
              <a:gd name="T60" fmla="*/ 1686485 w 2312"/>
              <a:gd name="T61" fmla="*/ 2114072 h 2313"/>
              <a:gd name="T62" fmla="*/ 1833563 w 2312"/>
              <a:gd name="T63" fmla="*/ 2023778 h 2313"/>
              <a:gd name="T64" fmla="*/ 1686485 w 2312"/>
              <a:gd name="T65" fmla="*/ 1729339 h 2313"/>
              <a:gd name="T66" fmla="*/ 1784537 w 2312"/>
              <a:gd name="T67" fmla="*/ 1605674 h 2313"/>
              <a:gd name="T68" fmla="*/ 2078691 w 2312"/>
              <a:gd name="T69" fmla="*/ 1745042 h 2313"/>
              <a:gd name="T70" fmla="*/ 2168899 w 2312"/>
              <a:gd name="T71" fmla="*/ 1589971 h 2313"/>
              <a:gd name="T72" fmla="*/ 1899257 w 2312"/>
              <a:gd name="T73" fmla="*/ 1392697 h 2313"/>
              <a:gd name="T74" fmla="*/ 1931614 w 2312"/>
              <a:gd name="T75" fmla="*/ 1220941 h 2313"/>
              <a:gd name="T76" fmla="*/ 2266950 w 2312"/>
              <a:gd name="T77" fmla="*/ 1188552 h 2313"/>
              <a:gd name="T78" fmla="*/ 2259106 w 2312"/>
              <a:gd name="T79" fmla="*/ 1015815 h 2313"/>
              <a:gd name="T80" fmla="*/ 1923770 w 2312"/>
              <a:gd name="T81" fmla="*/ 966742 h 2313"/>
              <a:gd name="T82" fmla="*/ 1890432 w 2312"/>
              <a:gd name="T83" fmla="*/ 836207 h 2313"/>
              <a:gd name="T84" fmla="*/ 2161054 w 2312"/>
              <a:gd name="T85" fmla="*/ 647766 h 2313"/>
              <a:gd name="T86" fmla="*/ 2070847 w 2312"/>
              <a:gd name="T87" fmla="*/ 491713 h 2313"/>
              <a:gd name="T88" fmla="*/ 1767868 w 2312"/>
              <a:gd name="T89" fmla="*/ 614396 h 2313"/>
              <a:gd name="T90" fmla="*/ 1669817 w 2312"/>
              <a:gd name="T91" fmla="*/ 516250 h 2313"/>
              <a:gd name="T92" fmla="*/ 1824738 w 2312"/>
              <a:gd name="T93" fmla="*/ 229662 h 2313"/>
              <a:gd name="T94" fmla="*/ 1677661 w 2312"/>
              <a:gd name="T95" fmla="*/ 139368 h 2313"/>
              <a:gd name="T96" fmla="*/ 1440376 w 2312"/>
              <a:gd name="T97" fmla="*/ 376882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/>
        </p:nvSpPr>
        <p:spPr bwMode="hidden">
          <a:xfrm>
            <a:off x="2532063" y="1270000"/>
            <a:ext cx="3670300" cy="3671888"/>
          </a:xfrm>
          <a:custGeom>
            <a:avLst/>
            <a:gdLst>
              <a:gd name="T0" fmla="*/ 2332038 w 2312"/>
              <a:gd name="T1" fmla="*/ 609600 h 2313"/>
              <a:gd name="T2" fmla="*/ 2039938 w 2312"/>
              <a:gd name="T3" fmla="*/ 542925 h 2313"/>
              <a:gd name="T4" fmla="*/ 2000250 w 2312"/>
              <a:gd name="T5" fmla="*/ 0 h 2313"/>
              <a:gd name="T6" fmla="*/ 1643063 w 2312"/>
              <a:gd name="T7" fmla="*/ 26988 h 2313"/>
              <a:gd name="T8" fmla="*/ 1616075 w 2312"/>
              <a:gd name="T9" fmla="*/ 542925 h 2313"/>
              <a:gd name="T10" fmla="*/ 1377950 w 2312"/>
              <a:gd name="T11" fmla="*/ 623888 h 2313"/>
              <a:gd name="T12" fmla="*/ 1033463 w 2312"/>
              <a:gd name="T13" fmla="*/ 185738 h 2313"/>
              <a:gd name="T14" fmla="*/ 795338 w 2312"/>
              <a:gd name="T15" fmla="*/ 319088 h 2313"/>
              <a:gd name="T16" fmla="*/ 1020763 w 2312"/>
              <a:gd name="T17" fmla="*/ 808038 h 2313"/>
              <a:gd name="T18" fmla="*/ 862013 w 2312"/>
              <a:gd name="T19" fmla="*/ 968375 h 2313"/>
              <a:gd name="T20" fmla="*/ 344488 w 2312"/>
              <a:gd name="T21" fmla="*/ 782638 h 2313"/>
              <a:gd name="T22" fmla="*/ 225425 w 2312"/>
              <a:gd name="T23" fmla="*/ 981075 h 2313"/>
              <a:gd name="T24" fmla="*/ 622300 w 2312"/>
              <a:gd name="T25" fmla="*/ 1325563 h 2313"/>
              <a:gd name="T26" fmla="*/ 557213 w 2312"/>
              <a:gd name="T27" fmla="*/ 1590675 h 2313"/>
              <a:gd name="T28" fmla="*/ 12700 w 2312"/>
              <a:gd name="T29" fmla="*/ 1630363 h 2313"/>
              <a:gd name="T30" fmla="*/ 0 w 2312"/>
              <a:gd name="T31" fmla="*/ 1922463 h 2313"/>
              <a:gd name="T32" fmla="*/ 557213 w 2312"/>
              <a:gd name="T33" fmla="*/ 2001838 h 2313"/>
              <a:gd name="T34" fmla="*/ 609600 w 2312"/>
              <a:gd name="T35" fmla="*/ 2252663 h 2313"/>
              <a:gd name="T36" fmla="*/ 198438 w 2312"/>
              <a:gd name="T37" fmla="*/ 2624138 h 2313"/>
              <a:gd name="T38" fmla="*/ 344488 w 2312"/>
              <a:gd name="T39" fmla="*/ 2849563 h 2313"/>
              <a:gd name="T40" fmla="*/ 808038 w 2312"/>
              <a:gd name="T41" fmla="*/ 2636838 h 2313"/>
              <a:gd name="T42" fmla="*/ 981075 w 2312"/>
              <a:gd name="T43" fmla="*/ 2809875 h 2313"/>
              <a:gd name="T44" fmla="*/ 741363 w 2312"/>
              <a:gd name="T45" fmla="*/ 3246438 h 2313"/>
              <a:gd name="T46" fmla="*/ 966788 w 2312"/>
              <a:gd name="T47" fmla="*/ 3432175 h 2313"/>
              <a:gd name="T48" fmla="*/ 1377950 w 2312"/>
              <a:gd name="T49" fmla="*/ 3035300 h 2313"/>
              <a:gd name="T50" fmla="*/ 1616075 w 2312"/>
              <a:gd name="T51" fmla="*/ 3114675 h 2313"/>
              <a:gd name="T52" fmla="*/ 1670050 w 2312"/>
              <a:gd name="T53" fmla="*/ 3657600 h 2313"/>
              <a:gd name="T54" fmla="*/ 2027238 w 2312"/>
              <a:gd name="T55" fmla="*/ 3671888 h 2313"/>
              <a:gd name="T56" fmla="*/ 2066925 w 2312"/>
              <a:gd name="T57" fmla="*/ 3101975 h 2313"/>
              <a:gd name="T58" fmla="*/ 2371725 w 2312"/>
              <a:gd name="T59" fmla="*/ 3022600 h 2313"/>
              <a:gd name="T60" fmla="*/ 2730500 w 2312"/>
              <a:gd name="T61" fmla="*/ 3419475 h 2313"/>
              <a:gd name="T62" fmla="*/ 2968625 w 2312"/>
              <a:gd name="T63" fmla="*/ 3273425 h 2313"/>
              <a:gd name="T64" fmla="*/ 2730500 w 2312"/>
              <a:gd name="T65" fmla="*/ 2797175 h 2313"/>
              <a:gd name="T66" fmla="*/ 2889250 w 2312"/>
              <a:gd name="T67" fmla="*/ 2597150 h 2313"/>
              <a:gd name="T68" fmla="*/ 3365500 w 2312"/>
              <a:gd name="T69" fmla="*/ 2822575 h 2313"/>
              <a:gd name="T70" fmla="*/ 3511550 w 2312"/>
              <a:gd name="T71" fmla="*/ 2571750 h 2313"/>
              <a:gd name="T72" fmla="*/ 3074988 w 2312"/>
              <a:gd name="T73" fmla="*/ 2252663 h 2313"/>
              <a:gd name="T74" fmla="*/ 3127375 w 2312"/>
              <a:gd name="T75" fmla="*/ 1974850 h 2313"/>
              <a:gd name="T76" fmla="*/ 3670300 w 2312"/>
              <a:gd name="T77" fmla="*/ 1922463 h 2313"/>
              <a:gd name="T78" fmla="*/ 3657600 w 2312"/>
              <a:gd name="T79" fmla="*/ 1643063 h 2313"/>
              <a:gd name="T80" fmla="*/ 3114675 w 2312"/>
              <a:gd name="T81" fmla="*/ 1563688 h 2313"/>
              <a:gd name="T82" fmla="*/ 3060700 w 2312"/>
              <a:gd name="T83" fmla="*/ 1352550 h 2313"/>
              <a:gd name="T84" fmla="*/ 3498850 w 2312"/>
              <a:gd name="T85" fmla="*/ 1047750 h 2313"/>
              <a:gd name="T86" fmla="*/ 3352800 w 2312"/>
              <a:gd name="T87" fmla="*/ 795338 h 2313"/>
              <a:gd name="T88" fmla="*/ 2862263 w 2312"/>
              <a:gd name="T89" fmla="*/ 993775 h 2313"/>
              <a:gd name="T90" fmla="*/ 2703513 w 2312"/>
              <a:gd name="T91" fmla="*/ 835025 h 2313"/>
              <a:gd name="T92" fmla="*/ 2954338 w 2312"/>
              <a:gd name="T93" fmla="*/ 371475 h 2313"/>
              <a:gd name="T94" fmla="*/ 2716213 w 2312"/>
              <a:gd name="T95" fmla="*/ 225425 h 2313"/>
              <a:gd name="T96" fmla="*/ 2332038 w 2312"/>
              <a:gd name="T97" fmla="*/ 609600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8"/>
          <p:cNvSpPr>
            <a:spLocks/>
          </p:cNvSpPr>
          <p:nvPr/>
        </p:nvSpPr>
        <p:spPr bwMode="hidden">
          <a:xfrm>
            <a:off x="3175" y="4797425"/>
            <a:ext cx="3417888" cy="2097088"/>
          </a:xfrm>
          <a:custGeom>
            <a:avLst/>
            <a:gdLst>
              <a:gd name="T0" fmla="*/ 2171700 w 2153"/>
              <a:gd name="T1" fmla="*/ 568325 h 1321"/>
              <a:gd name="T2" fmla="*/ 1900238 w 2153"/>
              <a:gd name="T3" fmla="*/ 504825 h 1321"/>
              <a:gd name="T4" fmla="*/ 1862138 w 2153"/>
              <a:gd name="T5" fmla="*/ 0 h 1321"/>
              <a:gd name="T6" fmla="*/ 1530350 w 2153"/>
              <a:gd name="T7" fmla="*/ 25400 h 1321"/>
              <a:gd name="T8" fmla="*/ 1504950 w 2153"/>
              <a:gd name="T9" fmla="*/ 504825 h 1321"/>
              <a:gd name="T10" fmla="*/ 1282700 w 2153"/>
              <a:gd name="T11" fmla="*/ 581025 h 1321"/>
              <a:gd name="T12" fmla="*/ 962025 w 2153"/>
              <a:gd name="T13" fmla="*/ 173038 h 1321"/>
              <a:gd name="T14" fmla="*/ 741363 w 2153"/>
              <a:gd name="T15" fmla="*/ 296863 h 1321"/>
              <a:gd name="T16" fmla="*/ 950913 w 2153"/>
              <a:gd name="T17" fmla="*/ 752475 h 1321"/>
              <a:gd name="T18" fmla="*/ 803275 w 2153"/>
              <a:gd name="T19" fmla="*/ 901700 h 1321"/>
              <a:gd name="T20" fmla="*/ 320675 w 2153"/>
              <a:gd name="T21" fmla="*/ 728663 h 1321"/>
              <a:gd name="T22" fmla="*/ 209550 w 2153"/>
              <a:gd name="T23" fmla="*/ 914400 h 1321"/>
              <a:gd name="T24" fmla="*/ 579438 w 2153"/>
              <a:gd name="T25" fmla="*/ 1235075 h 1321"/>
              <a:gd name="T26" fmla="*/ 519113 w 2153"/>
              <a:gd name="T27" fmla="*/ 1481138 h 1321"/>
              <a:gd name="T28" fmla="*/ 11113 w 2153"/>
              <a:gd name="T29" fmla="*/ 1517650 h 1321"/>
              <a:gd name="T30" fmla="*/ 0 w 2153"/>
              <a:gd name="T31" fmla="*/ 1790700 h 1321"/>
              <a:gd name="T32" fmla="*/ 519113 w 2153"/>
              <a:gd name="T33" fmla="*/ 1863725 h 1321"/>
              <a:gd name="T34" fmla="*/ 568325 w 2153"/>
              <a:gd name="T35" fmla="*/ 2097088 h 1321"/>
              <a:gd name="T36" fmla="*/ 2863850 w 2153"/>
              <a:gd name="T37" fmla="*/ 2097088 h 1321"/>
              <a:gd name="T38" fmla="*/ 2913063 w 2153"/>
              <a:gd name="T39" fmla="*/ 1838325 h 1321"/>
              <a:gd name="T40" fmla="*/ 3417888 w 2153"/>
              <a:gd name="T41" fmla="*/ 1790700 h 1321"/>
              <a:gd name="T42" fmla="*/ 3406775 w 2153"/>
              <a:gd name="T43" fmla="*/ 1530350 h 1321"/>
              <a:gd name="T44" fmla="*/ 2900363 w 2153"/>
              <a:gd name="T45" fmla="*/ 1455738 h 1321"/>
              <a:gd name="T46" fmla="*/ 2849563 w 2153"/>
              <a:gd name="T47" fmla="*/ 1258888 h 1321"/>
              <a:gd name="T48" fmla="*/ 3257550 w 2153"/>
              <a:gd name="T49" fmla="*/ 976313 h 1321"/>
              <a:gd name="T50" fmla="*/ 3122613 w 2153"/>
              <a:gd name="T51" fmla="*/ 741363 h 1321"/>
              <a:gd name="T52" fmla="*/ 2665413 w 2153"/>
              <a:gd name="T53" fmla="*/ 925513 h 1321"/>
              <a:gd name="T54" fmla="*/ 2517775 w 2153"/>
              <a:gd name="T55" fmla="*/ 777875 h 1321"/>
              <a:gd name="T56" fmla="*/ 2751138 w 2153"/>
              <a:gd name="T57" fmla="*/ 346075 h 1321"/>
              <a:gd name="T58" fmla="*/ 2528888 w 2153"/>
              <a:gd name="T59" fmla="*/ 209550 h 1321"/>
              <a:gd name="T60" fmla="*/ 2171700 w 2153"/>
              <a:gd name="T61" fmla="*/ 568325 h 132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53" h="1321">
                <a:moveTo>
                  <a:pt x="1368" y="358"/>
                </a:moveTo>
                <a:lnTo>
                  <a:pt x="1197" y="318"/>
                </a:lnTo>
                <a:lnTo>
                  <a:pt x="1173" y="0"/>
                </a:lnTo>
                <a:lnTo>
                  <a:pt x="964" y="16"/>
                </a:lnTo>
                <a:lnTo>
                  <a:pt x="948" y="318"/>
                </a:lnTo>
                <a:lnTo>
                  <a:pt x="808" y="366"/>
                </a:lnTo>
                <a:lnTo>
                  <a:pt x="606" y="109"/>
                </a:lnTo>
                <a:lnTo>
                  <a:pt x="467" y="187"/>
                </a:lnTo>
                <a:lnTo>
                  <a:pt x="599" y="474"/>
                </a:lnTo>
                <a:lnTo>
                  <a:pt x="506" y="568"/>
                </a:lnTo>
                <a:lnTo>
                  <a:pt x="202" y="459"/>
                </a:lnTo>
                <a:lnTo>
                  <a:pt x="132" y="576"/>
                </a:lnTo>
                <a:lnTo>
                  <a:pt x="365" y="778"/>
                </a:lnTo>
                <a:lnTo>
                  <a:pt x="327" y="933"/>
                </a:lnTo>
                <a:lnTo>
                  <a:pt x="7" y="956"/>
                </a:lnTo>
                <a:lnTo>
                  <a:pt x="0" y="1128"/>
                </a:lnTo>
                <a:lnTo>
                  <a:pt x="327" y="1174"/>
                </a:lnTo>
                <a:lnTo>
                  <a:pt x="358" y="1321"/>
                </a:lnTo>
                <a:lnTo>
                  <a:pt x="1804" y="1321"/>
                </a:lnTo>
                <a:lnTo>
                  <a:pt x="1835" y="1158"/>
                </a:lnTo>
                <a:lnTo>
                  <a:pt x="2153" y="1128"/>
                </a:lnTo>
                <a:lnTo>
                  <a:pt x="2146" y="964"/>
                </a:lnTo>
                <a:lnTo>
                  <a:pt x="1827" y="917"/>
                </a:lnTo>
                <a:lnTo>
                  <a:pt x="1795" y="793"/>
                </a:lnTo>
                <a:lnTo>
                  <a:pt x="2052" y="615"/>
                </a:lnTo>
                <a:lnTo>
                  <a:pt x="1967" y="467"/>
                </a:lnTo>
                <a:lnTo>
                  <a:pt x="1679" y="583"/>
                </a:lnTo>
                <a:lnTo>
                  <a:pt x="1586" y="490"/>
                </a:lnTo>
                <a:lnTo>
                  <a:pt x="1733" y="218"/>
                </a:lnTo>
                <a:lnTo>
                  <a:pt x="1593" y="132"/>
                </a:lnTo>
                <a:lnTo>
                  <a:pt x="1368" y="358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>
            <a:off x="4494213" y="4425950"/>
            <a:ext cx="2263775" cy="2263775"/>
          </a:xfrm>
          <a:custGeom>
            <a:avLst/>
            <a:gdLst>
              <a:gd name="T0" fmla="*/ 1438359 w 2312"/>
              <a:gd name="T1" fmla="*/ 375828 h 2313"/>
              <a:gd name="T2" fmla="*/ 1258197 w 2312"/>
              <a:gd name="T3" fmla="*/ 334722 h 2313"/>
              <a:gd name="T4" fmla="*/ 1233718 w 2312"/>
              <a:gd name="T5" fmla="*/ 0 h 2313"/>
              <a:gd name="T6" fmla="*/ 1013411 w 2312"/>
              <a:gd name="T7" fmla="*/ 16638 h 2313"/>
              <a:gd name="T8" fmla="*/ 996766 w 2312"/>
              <a:gd name="T9" fmla="*/ 334722 h 2313"/>
              <a:gd name="T10" fmla="*/ 849895 w 2312"/>
              <a:gd name="T11" fmla="*/ 384636 h 2313"/>
              <a:gd name="T12" fmla="*/ 637421 w 2312"/>
              <a:gd name="T13" fmla="*/ 114510 h 2313"/>
              <a:gd name="T14" fmla="*/ 490550 w 2312"/>
              <a:gd name="T15" fmla="*/ 196722 h 2313"/>
              <a:gd name="T16" fmla="*/ 629588 w 2312"/>
              <a:gd name="T17" fmla="*/ 498168 h 2313"/>
              <a:gd name="T18" fmla="*/ 531674 w 2312"/>
              <a:gd name="T19" fmla="*/ 597018 h 2313"/>
              <a:gd name="T20" fmla="*/ 212474 w 2312"/>
              <a:gd name="T21" fmla="*/ 482508 h 2313"/>
              <a:gd name="T22" fmla="*/ 139038 w 2312"/>
              <a:gd name="T23" fmla="*/ 604848 h 2313"/>
              <a:gd name="T24" fmla="*/ 383823 w 2312"/>
              <a:gd name="T25" fmla="*/ 817230 h 2313"/>
              <a:gd name="T26" fmla="*/ 343679 w 2312"/>
              <a:gd name="T27" fmla="*/ 980676 h 2313"/>
              <a:gd name="T28" fmla="*/ 7833 w 2312"/>
              <a:gd name="T29" fmla="*/ 1005144 h 2313"/>
              <a:gd name="T30" fmla="*/ 0 w 2312"/>
              <a:gd name="T31" fmla="*/ 1185228 h 2313"/>
              <a:gd name="T32" fmla="*/ 343679 w 2312"/>
              <a:gd name="T33" fmla="*/ 1234164 h 2313"/>
              <a:gd name="T34" fmla="*/ 375990 w 2312"/>
              <a:gd name="T35" fmla="*/ 1388801 h 2313"/>
              <a:gd name="T36" fmla="*/ 122393 w 2312"/>
              <a:gd name="T37" fmla="*/ 1617821 h 2313"/>
              <a:gd name="T38" fmla="*/ 212474 w 2312"/>
              <a:gd name="T39" fmla="*/ 1756799 h 2313"/>
              <a:gd name="T40" fmla="*/ 498383 w 2312"/>
              <a:gd name="T41" fmla="*/ 1625651 h 2313"/>
              <a:gd name="T42" fmla="*/ 605109 w 2312"/>
              <a:gd name="T43" fmla="*/ 1732331 h 2313"/>
              <a:gd name="T44" fmla="*/ 457259 w 2312"/>
              <a:gd name="T45" fmla="*/ 2001479 h 2313"/>
              <a:gd name="T46" fmla="*/ 596297 w 2312"/>
              <a:gd name="T47" fmla="*/ 2115989 h 2313"/>
              <a:gd name="T48" fmla="*/ 849895 w 2312"/>
              <a:gd name="T49" fmla="*/ 1871309 h 2313"/>
              <a:gd name="T50" fmla="*/ 996766 w 2312"/>
              <a:gd name="T51" fmla="*/ 1920245 h 2313"/>
              <a:gd name="T52" fmla="*/ 1030057 w 2312"/>
              <a:gd name="T53" fmla="*/ 2254967 h 2313"/>
              <a:gd name="T54" fmla="*/ 1250364 w 2312"/>
              <a:gd name="T55" fmla="*/ 2263775 h 2313"/>
              <a:gd name="T56" fmla="*/ 1274842 w 2312"/>
              <a:gd name="T57" fmla="*/ 1912415 h 2313"/>
              <a:gd name="T58" fmla="*/ 1462837 w 2312"/>
              <a:gd name="T59" fmla="*/ 1863479 h 2313"/>
              <a:gd name="T60" fmla="*/ 1684123 w 2312"/>
              <a:gd name="T61" fmla="*/ 2108159 h 2313"/>
              <a:gd name="T62" fmla="*/ 1830994 w 2312"/>
              <a:gd name="T63" fmla="*/ 2018117 h 2313"/>
              <a:gd name="T64" fmla="*/ 1684123 w 2312"/>
              <a:gd name="T65" fmla="*/ 1724501 h 2313"/>
              <a:gd name="T66" fmla="*/ 1782037 w 2312"/>
              <a:gd name="T67" fmla="*/ 1601183 h 2313"/>
              <a:gd name="T68" fmla="*/ 2075780 w 2312"/>
              <a:gd name="T69" fmla="*/ 1740161 h 2313"/>
              <a:gd name="T70" fmla="*/ 2165861 w 2312"/>
              <a:gd name="T71" fmla="*/ 1585523 h 2313"/>
              <a:gd name="T72" fmla="*/ 1896597 w 2312"/>
              <a:gd name="T73" fmla="*/ 1388801 h 2313"/>
              <a:gd name="T74" fmla="*/ 1928909 w 2312"/>
              <a:gd name="T75" fmla="*/ 1217525 h 2313"/>
              <a:gd name="T76" fmla="*/ 2263775 w 2312"/>
              <a:gd name="T77" fmla="*/ 1185228 h 2313"/>
              <a:gd name="T78" fmla="*/ 2255942 w 2312"/>
              <a:gd name="T79" fmla="*/ 1012973 h 2313"/>
              <a:gd name="T80" fmla="*/ 1921075 w 2312"/>
              <a:gd name="T81" fmla="*/ 964037 h 2313"/>
              <a:gd name="T82" fmla="*/ 1887785 w 2312"/>
              <a:gd name="T83" fmla="*/ 833868 h 2313"/>
              <a:gd name="T84" fmla="*/ 2158028 w 2312"/>
              <a:gd name="T85" fmla="*/ 645954 h 2313"/>
              <a:gd name="T86" fmla="*/ 2067947 w 2312"/>
              <a:gd name="T87" fmla="*/ 490338 h 2313"/>
              <a:gd name="T88" fmla="*/ 1765392 w 2312"/>
              <a:gd name="T89" fmla="*/ 612678 h 2313"/>
              <a:gd name="T90" fmla="*/ 1667478 w 2312"/>
              <a:gd name="T91" fmla="*/ 514806 h 2313"/>
              <a:gd name="T92" fmla="*/ 1822182 w 2312"/>
              <a:gd name="T93" fmla="*/ 229020 h 2313"/>
              <a:gd name="T94" fmla="*/ 1675311 w 2312"/>
              <a:gd name="T95" fmla="*/ 138978 h 2313"/>
              <a:gd name="T96" fmla="*/ 1438359 w 2312"/>
              <a:gd name="T97" fmla="*/ 375828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hidden">
          <a:xfrm>
            <a:off x="5646738" y="487363"/>
            <a:ext cx="2928937" cy="2930525"/>
          </a:xfrm>
          <a:custGeom>
            <a:avLst/>
            <a:gdLst>
              <a:gd name="T0" fmla="*/ 1860990 w 2312"/>
              <a:gd name="T1" fmla="*/ 486520 h 2313"/>
              <a:gd name="T2" fmla="*/ 1627891 w 2312"/>
              <a:gd name="T3" fmla="*/ 433307 h 2313"/>
              <a:gd name="T4" fmla="*/ 1596220 w 2312"/>
              <a:gd name="T5" fmla="*/ 0 h 2313"/>
              <a:gd name="T6" fmla="*/ 1311181 w 2312"/>
              <a:gd name="T7" fmla="*/ 21539 h 2313"/>
              <a:gd name="T8" fmla="*/ 1289644 w 2312"/>
              <a:gd name="T9" fmla="*/ 433307 h 2313"/>
              <a:gd name="T10" fmla="*/ 1099618 w 2312"/>
              <a:gd name="T11" fmla="*/ 497923 h 2313"/>
              <a:gd name="T12" fmla="*/ 824714 w 2312"/>
              <a:gd name="T13" fmla="*/ 148237 h 2313"/>
              <a:gd name="T14" fmla="*/ 634687 w 2312"/>
              <a:gd name="T15" fmla="*/ 254663 h 2313"/>
              <a:gd name="T16" fmla="*/ 814579 w 2312"/>
              <a:gd name="T17" fmla="*/ 644893 h 2313"/>
              <a:gd name="T18" fmla="*/ 687895 w 2312"/>
              <a:gd name="T19" fmla="*/ 772858 h 2313"/>
              <a:gd name="T20" fmla="*/ 274905 w 2312"/>
              <a:gd name="T21" fmla="*/ 624621 h 2313"/>
              <a:gd name="T22" fmla="*/ 179891 w 2312"/>
              <a:gd name="T23" fmla="*/ 782994 h 2313"/>
              <a:gd name="T24" fmla="*/ 496602 w 2312"/>
              <a:gd name="T25" fmla="*/ 1057928 h 2313"/>
              <a:gd name="T26" fmla="*/ 444661 w 2312"/>
              <a:gd name="T27" fmla="*/ 1269514 h 2313"/>
              <a:gd name="T28" fmla="*/ 10135 w 2312"/>
              <a:gd name="T29" fmla="*/ 1301189 h 2313"/>
              <a:gd name="T30" fmla="*/ 0 w 2312"/>
              <a:gd name="T31" fmla="*/ 1534313 h 2313"/>
              <a:gd name="T32" fmla="*/ 444661 w 2312"/>
              <a:gd name="T33" fmla="*/ 1597662 h 2313"/>
              <a:gd name="T34" fmla="*/ 486467 w 2312"/>
              <a:gd name="T35" fmla="*/ 1797845 h 2313"/>
              <a:gd name="T36" fmla="*/ 158355 w 2312"/>
              <a:gd name="T37" fmla="*/ 2094318 h 2313"/>
              <a:gd name="T38" fmla="*/ 274905 w 2312"/>
              <a:gd name="T39" fmla="*/ 2274229 h 2313"/>
              <a:gd name="T40" fmla="*/ 644822 w 2312"/>
              <a:gd name="T41" fmla="*/ 2104454 h 2313"/>
              <a:gd name="T42" fmla="*/ 782908 w 2312"/>
              <a:gd name="T43" fmla="*/ 2242555 h 2313"/>
              <a:gd name="T44" fmla="*/ 591615 w 2312"/>
              <a:gd name="T45" fmla="*/ 2590974 h 2313"/>
              <a:gd name="T46" fmla="*/ 771506 w 2312"/>
              <a:gd name="T47" fmla="*/ 2739211 h 2313"/>
              <a:gd name="T48" fmla="*/ 1099618 w 2312"/>
              <a:gd name="T49" fmla="*/ 2422466 h 2313"/>
              <a:gd name="T50" fmla="*/ 1289644 w 2312"/>
              <a:gd name="T51" fmla="*/ 2485815 h 2313"/>
              <a:gd name="T52" fmla="*/ 1332717 w 2312"/>
              <a:gd name="T53" fmla="*/ 2919122 h 2313"/>
              <a:gd name="T54" fmla="*/ 1617756 w 2312"/>
              <a:gd name="T55" fmla="*/ 2930525 h 2313"/>
              <a:gd name="T56" fmla="*/ 1649427 w 2312"/>
              <a:gd name="T57" fmla="*/ 2475679 h 2313"/>
              <a:gd name="T58" fmla="*/ 1892661 w 2312"/>
              <a:gd name="T59" fmla="*/ 2412330 h 2313"/>
              <a:gd name="T60" fmla="*/ 2178967 w 2312"/>
              <a:gd name="T61" fmla="*/ 2729075 h 2313"/>
              <a:gd name="T62" fmla="*/ 2368993 w 2312"/>
              <a:gd name="T63" fmla="*/ 2612513 h 2313"/>
              <a:gd name="T64" fmla="*/ 2178967 w 2312"/>
              <a:gd name="T65" fmla="*/ 2232419 h 2313"/>
              <a:gd name="T66" fmla="*/ 2305651 w 2312"/>
              <a:gd name="T67" fmla="*/ 2072779 h 2313"/>
              <a:gd name="T68" fmla="*/ 2685703 w 2312"/>
              <a:gd name="T69" fmla="*/ 2252691 h 2313"/>
              <a:gd name="T70" fmla="*/ 2802253 w 2312"/>
              <a:gd name="T71" fmla="*/ 2052508 h 2313"/>
              <a:gd name="T72" fmla="*/ 2453872 w 2312"/>
              <a:gd name="T73" fmla="*/ 1797845 h 2313"/>
              <a:gd name="T74" fmla="*/ 2495677 w 2312"/>
              <a:gd name="T75" fmla="*/ 1576123 h 2313"/>
              <a:gd name="T76" fmla="*/ 2928937 w 2312"/>
              <a:gd name="T77" fmla="*/ 1534313 h 2313"/>
              <a:gd name="T78" fmla="*/ 2918802 w 2312"/>
              <a:gd name="T79" fmla="*/ 1311324 h 2313"/>
              <a:gd name="T80" fmla="*/ 2485543 w 2312"/>
              <a:gd name="T81" fmla="*/ 1247975 h 2313"/>
              <a:gd name="T82" fmla="*/ 2442470 w 2312"/>
              <a:gd name="T83" fmla="*/ 1079467 h 2313"/>
              <a:gd name="T84" fmla="*/ 2792118 w 2312"/>
              <a:gd name="T85" fmla="*/ 836207 h 2313"/>
              <a:gd name="T86" fmla="*/ 2675569 w 2312"/>
              <a:gd name="T87" fmla="*/ 634757 h 2313"/>
              <a:gd name="T88" fmla="*/ 2284115 w 2312"/>
              <a:gd name="T89" fmla="*/ 793130 h 2313"/>
              <a:gd name="T90" fmla="*/ 2157431 w 2312"/>
              <a:gd name="T91" fmla="*/ 666432 h 2313"/>
              <a:gd name="T92" fmla="*/ 2357592 w 2312"/>
              <a:gd name="T93" fmla="*/ 296473 h 2313"/>
              <a:gd name="T94" fmla="*/ 2167565 w 2312"/>
              <a:gd name="T95" fmla="*/ 179911 h 2313"/>
              <a:gd name="T96" fmla="*/ 1860990 w 2312"/>
              <a:gd name="T97" fmla="*/ 486520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hidden">
          <a:xfrm>
            <a:off x="7146925" y="2555875"/>
            <a:ext cx="2008188" cy="3997325"/>
          </a:xfrm>
          <a:custGeom>
            <a:avLst/>
            <a:gdLst>
              <a:gd name="T0" fmla="*/ 2008188 w 1265"/>
              <a:gd name="T1" fmla="*/ 0 h 2518"/>
              <a:gd name="T2" fmla="*/ 1790700 w 1265"/>
              <a:gd name="T3" fmla="*/ 28575 h 2518"/>
              <a:gd name="T4" fmla="*/ 1762125 w 1265"/>
              <a:gd name="T5" fmla="*/ 590550 h 2518"/>
              <a:gd name="T6" fmla="*/ 1501775 w 1265"/>
              <a:gd name="T7" fmla="*/ 679450 h 2518"/>
              <a:gd name="T8" fmla="*/ 1127125 w 1265"/>
              <a:gd name="T9" fmla="*/ 201613 h 2518"/>
              <a:gd name="T10" fmla="*/ 866775 w 1265"/>
              <a:gd name="T11" fmla="*/ 347663 h 2518"/>
              <a:gd name="T12" fmla="*/ 1112838 w 1265"/>
              <a:gd name="T13" fmla="*/ 881063 h 2518"/>
              <a:gd name="T14" fmla="*/ 939800 w 1265"/>
              <a:gd name="T15" fmla="*/ 1055688 h 2518"/>
              <a:gd name="T16" fmla="*/ 376238 w 1265"/>
              <a:gd name="T17" fmla="*/ 852488 h 2518"/>
              <a:gd name="T18" fmla="*/ 246063 w 1265"/>
              <a:gd name="T19" fmla="*/ 1069975 h 2518"/>
              <a:gd name="T20" fmla="*/ 677863 w 1265"/>
              <a:gd name="T21" fmla="*/ 1446213 h 2518"/>
              <a:gd name="T22" fmla="*/ 608013 w 1265"/>
              <a:gd name="T23" fmla="*/ 1735138 h 2518"/>
              <a:gd name="T24" fmla="*/ 14288 w 1265"/>
              <a:gd name="T25" fmla="*/ 1779588 h 2518"/>
              <a:gd name="T26" fmla="*/ 0 w 1265"/>
              <a:gd name="T27" fmla="*/ 2098675 h 2518"/>
              <a:gd name="T28" fmla="*/ 608013 w 1265"/>
              <a:gd name="T29" fmla="*/ 2184400 h 2518"/>
              <a:gd name="T30" fmla="*/ 665163 w 1265"/>
              <a:gd name="T31" fmla="*/ 2459038 h 2518"/>
              <a:gd name="T32" fmla="*/ 215900 w 1265"/>
              <a:gd name="T33" fmla="*/ 2863850 h 2518"/>
              <a:gd name="T34" fmla="*/ 376238 w 1265"/>
              <a:gd name="T35" fmla="*/ 3109913 h 2518"/>
              <a:gd name="T36" fmla="*/ 881063 w 1265"/>
              <a:gd name="T37" fmla="*/ 2878138 h 2518"/>
              <a:gd name="T38" fmla="*/ 1069975 w 1265"/>
              <a:gd name="T39" fmla="*/ 3067050 h 2518"/>
              <a:gd name="T40" fmla="*/ 808038 w 1265"/>
              <a:gd name="T41" fmla="*/ 3543300 h 2518"/>
              <a:gd name="T42" fmla="*/ 1054100 w 1265"/>
              <a:gd name="T43" fmla="*/ 3746500 h 2518"/>
              <a:gd name="T44" fmla="*/ 1501775 w 1265"/>
              <a:gd name="T45" fmla="*/ 3313113 h 2518"/>
              <a:gd name="T46" fmla="*/ 1762125 w 1265"/>
              <a:gd name="T47" fmla="*/ 3400425 h 2518"/>
              <a:gd name="T48" fmla="*/ 1820863 w 1265"/>
              <a:gd name="T49" fmla="*/ 3992563 h 2518"/>
              <a:gd name="T50" fmla="*/ 2008188 w 1265"/>
              <a:gd name="T51" fmla="*/ 3997325 h 2518"/>
              <a:gd name="T52" fmla="*/ 2008188 w 1265"/>
              <a:gd name="T53" fmla="*/ 0 h 251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hidden">
          <a:xfrm rot="16200000">
            <a:off x="3977481" y="-853281"/>
            <a:ext cx="1722438" cy="3429000"/>
          </a:xfrm>
          <a:custGeom>
            <a:avLst/>
            <a:gdLst>
              <a:gd name="T0" fmla="*/ 1722438 w 1265"/>
              <a:gd name="T1" fmla="*/ 0 h 2518"/>
              <a:gd name="T2" fmla="*/ 1535897 w 1265"/>
              <a:gd name="T3" fmla="*/ 24512 h 2518"/>
              <a:gd name="T4" fmla="*/ 1511388 w 1265"/>
              <a:gd name="T5" fmla="*/ 506588 h 2518"/>
              <a:gd name="T6" fmla="*/ 1288084 w 1265"/>
              <a:gd name="T7" fmla="*/ 582848 h 2518"/>
              <a:gd name="T8" fmla="*/ 966744 w 1265"/>
              <a:gd name="T9" fmla="*/ 172948 h 2518"/>
              <a:gd name="T10" fmla="*/ 743440 w 1265"/>
              <a:gd name="T11" fmla="*/ 298233 h 2518"/>
              <a:gd name="T12" fmla="*/ 954489 w 1265"/>
              <a:gd name="T13" fmla="*/ 755796 h 2518"/>
              <a:gd name="T14" fmla="*/ 806074 w 1265"/>
              <a:gd name="T15" fmla="*/ 905594 h 2518"/>
              <a:gd name="T16" fmla="*/ 322702 w 1265"/>
              <a:gd name="T17" fmla="*/ 731284 h 2518"/>
              <a:gd name="T18" fmla="*/ 211050 w 1265"/>
              <a:gd name="T19" fmla="*/ 917850 h 2518"/>
              <a:gd name="T20" fmla="*/ 581408 w 1265"/>
              <a:gd name="T21" fmla="*/ 1240595 h 2518"/>
              <a:gd name="T22" fmla="*/ 521497 w 1265"/>
              <a:gd name="T23" fmla="*/ 1488442 h 2518"/>
              <a:gd name="T24" fmla="*/ 12254 w 1265"/>
              <a:gd name="T25" fmla="*/ 1526572 h 2518"/>
              <a:gd name="T26" fmla="*/ 0 w 1265"/>
              <a:gd name="T27" fmla="*/ 1800293 h 2518"/>
              <a:gd name="T28" fmla="*/ 521497 w 1265"/>
              <a:gd name="T29" fmla="*/ 1873830 h 2518"/>
              <a:gd name="T30" fmla="*/ 570515 w 1265"/>
              <a:gd name="T31" fmla="*/ 2109421 h 2518"/>
              <a:gd name="T32" fmla="*/ 185179 w 1265"/>
              <a:gd name="T33" fmla="*/ 2456678 h 2518"/>
              <a:gd name="T34" fmla="*/ 322702 w 1265"/>
              <a:gd name="T35" fmla="*/ 2667757 h 2518"/>
              <a:gd name="T36" fmla="*/ 755694 w 1265"/>
              <a:gd name="T37" fmla="*/ 2468934 h 2518"/>
              <a:gd name="T38" fmla="*/ 917726 w 1265"/>
              <a:gd name="T39" fmla="*/ 2630988 h 2518"/>
              <a:gd name="T40" fmla="*/ 693060 w 1265"/>
              <a:gd name="T41" fmla="*/ 3039527 h 2518"/>
              <a:gd name="T42" fmla="*/ 904110 w 1265"/>
              <a:gd name="T43" fmla="*/ 3213836 h 2518"/>
              <a:gd name="T44" fmla="*/ 1288084 w 1265"/>
              <a:gd name="T45" fmla="*/ 2842066 h 2518"/>
              <a:gd name="T46" fmla="*/ 1511388 w 1265"/>
              <a:gd name="T47" fmla="*/ 2916965 h 2518"/>
              <a:gd name="T48" fmla="*/ 1561768 w 1265"/>
              <a:gd name="T49" fmla="*/ 3424915 h 2518"/>
              <a:gd name="T50" fmla="*/ 1722438 w 1265"/>
              <a:gd name="T51" fmla="*/ 3429000 h 2518"/>
              <a:gd name="T52" fmla="*/ 1722438 w 1265"/>
              <a:gd name="T53" fmla="*/ 0 h 251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" name="Picture 13" descr="C:\My Documents\bits\Facban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3175" y="-3175"/>
            <a:ext cx="803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7614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37615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114800"/>
            <a:ext cx="6400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z="2400" b="0" smtClean="0"/>
            </a:lvl1pPr>
          </a:lstStyle>
          <a:p>
            <a:pPr>
              <a:defRPr/>
            </a:pPr>
            <a:fld id="{AE15C421-18D9-4F9A-B26B-9486CBCAEC7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4939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6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r>
              <a:rPr lang="en-US" altLang="en-US" smtClean="0"/>
              <a:t>October 28, 2014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r>
              <a:rPr lang="en-US" altLang="en-US" smtClean="0"/>
              <a:t>  LLAM October 2014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>
            <a:lvl1pPr>
              <a:defRPr sz="2400" smtClean="0"/>
            </a:lvl1pPr>
          </a:lstStyle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483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45381-7401-41EF-A65D-2496873756B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53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6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BD15D098-624C-4274-A573-162F24F59A8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41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9FB1EAD2-3DFE-4F01-9368-11F59C2F7F0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156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74127BBB-27D4-494D-B707-019791F02B2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623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626B21A1-871C-45DA-ACF7-CAEAA003073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964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311A5ADC-43C2-4DF5-82EC-D15F8C62CE3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448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1B097-436C-42DA-B228-73D114E900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82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31BD815A-4BD8-40A3-BFED-570F0AABE47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036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fld id="{0D1F631A-DE67-4DB4-BAF5-991EE131C29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70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Freeform 8"/>
          <p:cNvSpPr>
            <a:spLocks/>
          </p:cNvSpPr>
          <p:nvPr/>
        </p:nvSpPr>
        <p:spPr bwMode="hidden">
          <a:xfrm>
            <a:off x="3175" y="4797425"/>
            <a:ext cx="3417888" cy="2097088"/>
          </a:xfrm>
          <a:custGeom>
            <a:avLst/>
            <a:gdLst>
              <a:gd name="T0" fmla="*/ 2171700 w 2153"/>
              <a:gd name="T1" fmla="*/ 568325 h 1321"/>
              <a:gd name="T2" fmla="*/ 1900238 w 2153"/>
              <a:gd name="T3" fmla="*/ 504825 h 1321"/>
              <a:gd name="T4" fmla="*/ 1862138 w 2153"/>
              <a:gd name="T5" fmla="*/ 0 h 1321"/>
              <a:gd name="T6" fmla="*/ 1530350 w 2153"/>
              <a:gd name="T7" fmla="*/ 25400 h 1321"/>
              <a:gd name="T8" fmla="*/ 1504950 w 2153"/>
              <a:gd name="T9" fmla="*/ 504825 h 1321"/>
              <a:gd name="T10" fmla="*/ 1282700 w 2153"/>
              <a:gd name="T11" fmla="*/ 581025 h 1321"/>
              <a:gd name="T12" fmla="*/ 962025 w 2153"/>
              <a:gd name="T13" fmla="*/ 173038 h 1321"/>
              <a:gd name="T14" fmla="*/ 741363 w 2153"/>
              <a:gd name="T15" fmla="*/ 296863 h 1321"/>
              <a:gd name="T16" fmla="*/ 950913 w 2153"/>
              <a:gd name="T17" fmla="*/ 752475 h 1321"/>
              <a:gd name="T18" fmla="*/ 803275 w 2153"/>
              <a:gd name="T19" fmla="*/ 901700 h 1321"/>
              <a:gd name="T20" fmla="*/ 320675 w 2153"/>
              <a:gd name="T21" fmla="*/ 728663 h 1321"/>
              <a:gd name="T22" fmla="*/ 209550 w 2153"/>
              <a:gd name="T23" fmla="*/ 914400 h 1321"/>
              <a:gd name="T24" fmla="*/ 579438 w 2153"/>
              <a:gd name="T25" fmla="*/ 1235075 h 1321"/>
              <a:gd name="T26" fmla="*/ 519113 w 2153"/>
              <a:gd name="T27" fmla="*/ 1481138 h 1321"/>
              <a:gd name="T28" fmla="*/ 11113 w 2153"/>
              <a:gd name="T29" fmla="*/ 1517650 h 1321"/>
              <a:gd name="T30" fmla="*/ 0 w 2153"/>
              <a:gd name="T31" fmla="*/ 1790700 h 1321"/>
              <a:gd name="T32" fmla="*/ 519113 w 2153"/>
              <a:gd name="T33" fmla="*/ 1863725 h 1321"/>
              <a:gd name="T34" fmla="*/ 568325 w 2153"/>
              <a:gd name="T35" fmla="*/ 2097088 h 1321"/>
              <a:gd name="T36" fmla="*/ 2863850 w 2153"/>
              <a:gd name="T37" fmla="*/ 2097088 h 1321"/>
              <a:gd name="T38" fmla="*/ 2913063 w 2153"/>
              <a:gd name="T39" fmla="*/ 1838325 h 1321"/>
              <a:gd name="T40" fmla="*/ 3417888 w 2153"/>
              <a:gd name="T41" fmla="*/ 1790700 h 1321"/>
              <a:gd name="T42" fmla="*/ 3406775 w 2153"/>
              <a:gd name="T43" fmla="*/ 1530350 h 1321"/>
              <a:gd name="T44" fmla="*/ 2900363 w 2153"/>
              <a:gd name="T45" fmla="*/ 1455738 h 1321"/>
              <a:gd name="T46" fmla="*/ 2849563 w 2153"/>
              <a:gd name="T47" fmla="*/ 1258888 h 1321"/>
              <a:gd name="T48" fmla="*/ 3257550 w 2153"/>
              <a:gd name="T49" fmla="*/ 976313 h 1321"/>
              <a:gd name="T50" fmla="*/ 3122613 w 2153"/>
              <a:gd name="T51" fmla="*/ 741363 h 1321"/>
              <a:gd name="T52" fmla="*/ 2665413 w 2153"/>
              <a:gd name="T53" fmla="*/ 925513 h 1321"/>
              <a:gd name="T54" fmla="*/ 2517775 w 2153"/>
              <a:gd name="T55" fmla="*/ 777875 h 1321"/>
              <a:gd name="T56" fmla="*/ 2751138 w 2153"/>
              <a:gd name="T57" fmla="*/ 346075 h 1321"/>
              <a:gd name="T58" fmla="*/ 2528888 w 2153"/>
              <a:gd name="T59" fmla="*/ 209550 h 1321"/>
              <a:gd name="T60" fmla="*/ 2171700 w 2153"/>
              <a:gd name="T61" fmla="*/ 568325 h 132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153" h="1321">
                <a:moveTo>
                  <a:pt x="1368" y="358"/>
                </a:moveTo>
                <a:lnTo>
                  <a:pt x="1197" y="318"/>
                </a:lnTo>
                <a:lnTo>
                  <a:pt x="1173" y="0"/>
                </a:lnTo>
                <a:lnTo>
                  <a:pt x="964" y="16"/>
                </a:lnTo>
                <a:lnTo>
                  <a:pt x="948" y="318"/>
                </a:lnTo>
                <a:lnTo>
                  <a:pt x="808" y="366"/>
                </a:lnTo>
                <a:lnTo>
                  <a:pt x="606" y="109"/>
                </a:lnTo>
                <a:lnTo>
                  <a:pt x="467" y="187"/>
                </a:lnTo>
                <a:lnTo>
                  <a:pt x="599" y="474"/>
                </a:lnTo>
                <a:lnTo>
                  <a:pt x="506" y="568"/>
                </a:lnTo>
                <a:lnTo>
                  <a:pt x="202" y="459"/>
                </a:lnTo>
                <a:lnTo>
                  <a:pt x="132" y="576"/>
                </a:lnTo>
                <a:lnTo>
                  <a:pt x="365" y="778"/>
                </a:lnTo>
                <a:lnTo>
                  <a:pt x="327" y="933"/>
                </a:lnTo>
                <a:lnTo>
                  <a:pt x="7" y="956"/>
                </a:lnTo>
                <a:lnTo>
                  <a:pt x="0" y="1128"/>
                </a:lnTo>
                <a:lnTo>
                  <a:pt x="327" y="1174"/>
                </a:lnTo>
                <a:lnTo>
                  <a:pt x="358" y="1321"/>
                </a:lnTo>
                <a:lnTo>
                  <a:pt x="1804" y="1321"/>
                </a:lnTo>
                <a:lnTo>
                  <a:pt x="1835" y="1158"/>
                </a:lnTo>
                <a:lnTo>
                  <a:pt x="2153" y="1128"/>
                </a:lnTo>
                <a:lnTo>
                  <a:pt x="2146" y="964"/>
                </a:lnTo>
                <a:lnTo>
                  <a:pt x="1827" y="917"/>
                </a:lnTo>
                <a:lnTo>
                  <a:pt x="1795" y="793"/>
                </a:lnTo>
                <a:lnTo>
                  <a:pt x="2052" y="615"/>
                </a:lnTo>
                <a:lnTo>
                  <a:pt x="1967" y="467"/>
                </a:lnTo>
                <a:lnTo>
                  <a:pt x="1679" y="583"/>
                </a:lnTo>
                <a:lnTo>
                  <a:pt x="1586" y="490"/>
                </a:lnTo>
                <a:lnTo>
                  <a:pt x="1733" y="218"/>
                </a:lnTo>
                <a:lnTo>
                  <a:pt x="1593" y="132"/>
                </a:lnTo>
                <a:lnTo>
                  <a:pt x="1368" y="358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Freeform 4"/>
          <p:cNvSpPr>
            <a:spLocks/>
          </p:cNvSpPr>
          <p:nvPr/>
        </p:nvSpPr>
        <p:spPr bwMode="hidden">
          <a:xfrm>
            <a:off x="-11113" y="1836738"/>
            <a:ext cx="2268538" cy="2709862"/>
          </a:xfrm>
          <a:custGeom>
            <a:avLst/>
            <a:gdLst>
              <a:gd name="T0" fmla="*/ 1282700 w 1429"/>
              <a:gd name="T1" fmla="*/ 449262 h 1707"/>
              <a:gd name="T2" fmla="*/ 1068388 w 1429"/>
              <a:gd name="T3" fmla="*/ 400050 h 1707"/>
              <a:gd name="T4" fmla="*/ 1038225 w 1429"/>
              <a:gd name="T5" fmla="*/ 0 h 1707"/>
              <a:gd name="T6" fmla="*/ 774700 w 1429"/>
              <a:gd name="T7" fmla="*/ 20637 h 1707"/>
              <a:gd name="T8" fmla="*/ 755650 w 1429"/>
              <a:gd name="T9" fmla="*/ 400050 h 1707"/>
              <a:gd name="T10" fmla="*/ 579438 w 1429"/>
              <a:gd name="T11" fmla="*/ 460375 h 1707"/>
              <a:gd name="T12" fmla="*/ 327025 w 1429"/>
              <a:gd name="T13" fmla="*/ 136525 h 1707"/>
              <a:gd name="T14" fmla="*/ 150813 w 1429"/>
              <a:gd name="T15" fmla="*/ 234950 h 1707"/>
              <a:gd name="T16" fmla="*/ 317500 w 1429"/>
              <a:gd name="T17" fmla="*/ 596900 h 1707"/>
              <a:gd name="T18" fmla="*/ 200025 w 1429"/>
              <a:gd name="T19" fmla="*/ 714375 h 1707"/>
              <a:gd name="T20" fmla="*/ 0 w 1429"/>
              <a:gd name="T21" fmla="*/ 671512 h 1707"/>
              <a:gd name="T22" fmla="*/ 0 w 1429"/>
              <a:gd name="T23" fmla="*/ 2020887 h 1707"/>
              <a:gd name="T24" fmla="*/ 160338 w 1429"/>
              <a:gd name="T25" fmla="*/ 1946275 h 1707"/>
              <a:gd name="T26" fmla="*/ 287338 w 1429"/>
              <a:gd name="T27" fmla="*/ 2073275 h 1707"/>
              <a:gd name="T28" fmla="*/ 111125 w 1429"/>
              <a:gd name="T29" fmla="*/ 2395537 h 1707"/>
              <a:gd name="T30" fmla="*/ 277813 w 1429"/>
              <a:gd name="T31" fmla="*/ 2533650 h 1707"/>
              <a:gd name="T32" fmla="*/ 579438 w 1429"/>
              <a:gd name="T33" fmla="*/ 2239962 h 1707"/>
              <a:gd name="T34" fmla="*/ 755650 w 1429"/>
              <a:gd name="T35" fmla="*/ 2298700 h 1707"/>
              <a:gd name="T36" fmla="*/ 795338 w 1429"/>
              <a:gd name="T37" fmla="*/ 2698750 h 1707"/>
              <a:gd name="T38" fmla="*/ 1058863 w 1429"/>
              <a:gd name="T39" fmla="*/ 2709862 h 1707"/>
              <a:gd name="T40" fmla="*/ 1087438 w 1429"/>
              <a:gd name="T41" fmla="*/ 2289175 h 1707"/>
              <a:gd name="T42" fmla="*/ 1311275 w 1429"/>
              <a:gd name="T43" fmla="*/ 2230437 h 1707"/>
              <a:gd name="T44" fmla="*/ 1576388 w 1429"/>
              <a:gd name="T45" fmla="*/ 2524125 h 1707"/>
              <a:gd name="T46" fmla="*/ 1751013 w 1429"/>
              <a:gd name="T47" fmla="*/ 2416175 h 1707"/>
              <a:gd name="T48" fmla="*/ 1576388 w 1429"/>
              <a:gd name="T49" fmla="*/ 2063750 h 1707"/>
              <a:gd name="T50" fmla="*/ 1693863 w 1429"/>
              <a:gd name="T51" fmla="*/ 1916112 h 1707"/>
              <a:gd name="T52" fmla="*/ 2044700 w 1429"/>
              <a:gd name="T53" fmla="*/ 2082800 h 1707"/>
              <a:gd name="T54" fmla="*/ 2151063 w 1429"/>
              <a:gd name="T55" fmla="*/ 1898650 h 1707"/>
              <a:gd name="T56" fmla="*/ 1830388 w 1429"/>
              <a:gd name="T57" fmla="*/ 1662112 h 1707"/>
              <a:gd name="T58" fmla="*/ 1868488 w 1429"/>
              <a:gd name="T59" fmla="*/ 1457325 h 1707"/>
              <a:gd name="T60" fmla="*/ 2268538 w 1429"/>
              <a:gd name="T61" fmla="*/ 1419225 h 1707"/>
              <a:gd name="T62" fmla="*/ 2259013 w 1429"/>
              <a:gd name="T63" fmla="*/ 1212850 h 1707"/>
              <a:gd name="T64" fmla="*/ 1858963 w 1429"/>
              <a:gd name="T65" fmla="*/ 1154112 h 1707"/>
              <a:gd name="T66" fmla="*/ 1819275 w 1429"/>
              <a:gd name="T67" fmla="*/ 998537 h 1707"/>
              <a:gd name="T68" fmla="*/ 2141538 w 1429"/>
              <a:gd name="T69" fmla="*/ 773112 h 1707"/>
              <a:gd name="T70" fmla="*/ 2035175 w 1429"/>
              <a:gd name="T71" fmla="*/ 587375 h 1707"/>
              <a:gd name="T72" fmla="*/ 1673225 w 1429"/>
              <a:gd name="T73" fmla="*/ 733425 h 1707"/>
              <a:gd name="T74" fmla="*/ 1555750 w 1429"/>
              <a:gd name="T75" fmla="*/ 615950 h 1707"/>
              <a:gd name="T76" fmla="*/ 1741488 w 1429"/>
              <a:gd name="T77" fmla="*/ 274637 h 1707"/>
              <a:gd name="T78" fmla="*/ 1565275 w 1429"/>
              <a:gd name="T79" fmla="*/ 166687 h 1707"/>
              <a:gd name="T80" fmla="*/ 1282700 w 1429"/>
              <a:gd name="T81" fmla="*/ 449262 h 17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429" h="1707">
                <a:moveTo>
                  <a:pt x="808" y="283"/>
                </a:moveTo>
                <a:lnTo>
                  <a:pt x="673" y="252"/>
                </a:lnTo>
                <a:lnTo>
                  <a:pt x="654" y="0"/>
                </a:lnTo>
                <a:lnTo>
                  <a:pt x="488" y="13"/>
                </a:lnTo>
                <a:lnTo>
                  <a:pt x="476" y="252"/>
                </a:lnTo>
                <a:lnTo>
                  <a:pt x="365" y="290"/>
                </a:lnTo>
                <a:lnTo>
                  <a:pt x="206" y="86"/>
                </a:lnTo>
                <a:lnTo>
                  <a:pt x="95" y="148"/>
                </a:lnTo>
                <a:lnTo>
                  <a:pt x="200" y="376"/>
                </a:lnTo>
                <a:lnTo>
                  <a:pt x="126" y="450"/>
                </a:lnTo>
                <a:lnTo>
                  <a:pt x="0" y="423"/>
                </a:lnTo>
                <a:lnTo>
                  <a:pt x="0" y="1273"/>
                </a:lnTo>
                <a:lnTo>
                  <a:pt x="101" y="1226"/>
                </a:lnTo>
                <a:lnTo>
                  <a:pt x="181" y="1306"/>
                </a:lnTo>
                <a:lnTo>
                  <a:pt x="70" y="1509"/>
                </a:lnTo>
                <a:lnTo>
                  <a:pt x="175" y="1596"/>
                </a:lnTo>
                <a:lnTo>
                  <a:pt x="365" y="1411"/>
                </a:lnTo>
                <a:lnTo>
                  <a:pt x="476" y="1448"/>
                </a:lnTo>
                <a:lnTo>
                  <a:pt x="501" y="1700"/>
                </a:lnTo>
                <a:lnTo>
                  <a:pt x="667" y="1707"/>
                </a:lnTo>
                <a:lnTo>
                  <a:pt x="685" y="1442"/>
                </a:lnTo>
                <a:lnTo>
                  <a:pt x="826" y="1405"/>
                </a:lnTo>
                <a:lnTo>
                  <a:pt x="993" y="1590"/>
                </a:lnTo>
                <a:lnTo>
                  <a:pt x="1103" y="1522"/>
                </a:lnTo>
                <a:lnTo>
                  <a:pt x="993" y="1300"/>
                </a:lnTo>
                <a:lnTo>
                  <a:pt x="1067" y="1207"/>
                </a:lnTo>
                <a:lnTo>
                  <a:pt x="1288" y="1312"/>
                </a:lnTo>
                <a:lnTo>
                  <a:pt x="1355" y="1196"/>
                </a:lnTo>
                <a:lnTo>
                  <a:pt x="1153" y="1047"/>
                </a:lnTo>
                <a:lnTo>
                  <a:pt x="1177" y="918"/>
                </a:lnTo>
                <a:lnTo>
                  <a:pt x="1429" y="894"/>
                </a:lnTo>
                <a:lnTo>
                  <a:pt x="1423" y="764"/>
                </a:lnTo>
                <a:lnTo>
                  <a:pt x="1171" y="727"/>
                </a:lnTo>
                <a:lnTo>
                  <a:pt x="1146" y="629"/>
                </a:lnTo>
                <a:lnTo>
                  <a:pt x="1349" y="487"/>
                </a:lnTo>
                <a:lnTo>
                  <a:pt x="1282" y="370"/>
                </a:lnTo>
                <a:lnTo>
                  <a:pt x="1054" y="462"/>
                </a:lnTo>
                <a:lnTo>
                  <a:pt x="980" y="388"/>
                </a:lnTo>
                <a:lnTo>
                  <a:pt x="1097" y="173"/>
                </a:lnTo>
                <a:lnTo>
                  <a:pt x="986" y="105"/>
                </a:lnTo>
                <a:lnTo>
                  <a:pt x="808" y="283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Freeform 5"/>
          <p:cNvSpPr>
            <a:spLocks/>
          </p:cNvSpPr>
          <p:nvPr/>
        </p:nvSpPr>
        <p:spPr bwMode="hidden">
          <a:xfrm>
            <a:off x="107950" y="15875"/>
            <a:ext cx="838200" cy="787400"/>
          </a:xfrm>
          <a:custGeom>
            <a:avLst/>
            <a:gdLst>
              <a:gd name="T0" fmla="*/ 531813 w 528"/>
              <a:gd name="T1" fmla="*/ 88900 h 496"/>
              <a:gd name="T2" fmla="*/ 465138 w 528"/>
              <a:gd name="T3" fmla="*/ 73025 h 496"/>
              <a:gd name="T4" fmla="*/ 457200 w 528"/>
              <a:gd name="T5" fmla="*/ 0 h 496"/>
              <a:gd name="T6" fmla="*/ 377825 w 528"/>
              <a:gd name="T7" fmla="*/ 0 h 496"/>
              <a:gd name="T8" fmla="*/ 368300 w 528"/>
              <a:gd name="T9" fmla="*/ 73025 h 496"/>
              <a:gd name="T10" fmla="*/ 314325 w 528"/>
              <a:gd name="T11" fmla="*/ 92075 h 496"/>
              <a:gd name="T12" fmla="*/ 231775 w 528"/>
              <a:gd name="T13" fmla="*/ 0 h 496"/>
              <a:gd name="T14" fmla="*/ 180975 w 528"/>
              <a:gd name="T15" fmla="*/ 22225 h 496"/>
              <a:gd name="T16" fmla="*/ 233363 w 528"/>
              <a:gd name="T17" fmla="*/ 133350 h 496"/>
              <a:gd name="T18" fmla="*/ 196850 w 528"/>
              <a:gd name="T19" fmla="*/ 169863 h 496"/>
              <a:gd name="T20" fmla="*/ 79375 w 528"/>
              <a:gd name="T21" fmla="*/ 128588 h 496"/>
              <a:gd name="T22" fmla="*/ 50800 w 528"/>
              <a:gd name="T23" fmla="*/ 173038 h 496"/>
              <a:gd name="T24" fmla="*/ 142875 w 528"/>
              <a:gd name="T25" fmla="*/ 252413 h 496"/>
              <a:gd name="T26" fmla="*/ 127000 w 528"/>
              <a:gd name="T27" fmla="*/ 312738 h 496"/>
              <a:gd name="T28" fmla="*/ 3175 w 528"/>
              <a:gd name="T29" fmla="*/ 320675 h 496"/>
              <a:gd name="T30" fmla="*/ 0 w 528"/>
              <a:gd name="T31" fmla="*/ 387350 h 496"/>
              <a:gd name="T32" fmla="*/ 127000 w 528"/>
              <a:gd name="T33" fmla="*/ 406400 h 496"/>
              <a:gd name="T34" fmla="*/ 139700 w 528"/>
              <a:gd name="T35" fmla="*/ 463550 h 496"/>
              <a:gd name="T36" fmla="*/ 46038 w 528"/>
              <a:gd name="T37" fmla="*/ 547688 h 496"/>
              <a:gd name="T38" fmla="*/ 79375 w 528"/>
              <a:gd name="T39" fmla="*/ 600075 h 496"/>
              <a:gd name="T40" fmla="*/ 184150 w 528"/>
              <a:gd name="T41" fmla="*/ 550863 h 496"/>
              <a:gd name="T42" fmla="*/ 223838 w 528"/>
              <a:gd name="T43" fmla="*/ 590550 h 496"/>
              <a:gd name="T44" fmla="*/ 169863 w 528"/>
              <a:gd name="T45" fmla="*/ 690563 h 496"/>
              <a:gd name="T46" fmla="*/ 220663 w 528"/>
              <a:gd name="T47" fmla="*/ 733425 h 496"/>
              <a:gd name="T48" fmla="*/ 314325 w 528"/>
              <a:gd name="T49" fmla="*/ 641350 h 496"/>
              <a:gd name="T50" fmla="*/ 368300 w 528"/>
              <a:gd name="T51" fmla="*/ 660400 h 496"/>
              <a:gd name="T52" fmla="*/ 381000 w 528"/>
              <a:gd name="T53" fmla="*/ 784225 h 496"/>
              <a:gd name="T54" fmla="*/ 463550 w 528"/>
              <a:gd name="T55" fmla="*/ 787400 h 496"/>
              <a:gd name="T56" fmla="*/ 471488 w 528"/>
              <a:gd name="T57" fmla="*/ 657225 h 496"/>
              <a:gd name="T58" fmla="*/ 541338 w 528"/>
              <a:gd name="T59" fmla="*/ 639763 h 496"/>
              <a:gd name="T60" fmla="*/ 623888 w 528"/>
              <a:gd name="T61" fmla="*/ 730250 h 496"/>
              <a:gd name="T62" fmla="*/ 677863 w 528"/>
              <a:gd name="T63" fmla="*/ 696913 h 496"/>
              <a:gd name="T64" fmla="*/ 623888 w 528"/>
              <a:gd name="T65" fmla="*/ 587375 h 496"/>
              <a:gd name="T66" fmla="*/ 660400 w 528"/>
              <a:gd name="T67" fmla="*/ 541338 h 496"/>
              <a:gd name="T68" fmla="*/ 768350 w 528"/>
              <a:gd name="T69" fmla="*/ 593725 h 496"/>
              <a:gd name="T70" fmla="*/ 801688 w 528"/>
              <a:gd name="T71" fmla="*/ 536575 h 496"/>
              <a:gd name="T72" fmla="*/ 701675 w 528"/>
              <a:gd name="T73" fmla="*/ 463550 h 496"/>
              <a:gd name="T74" fmla="*/ 714375 w 528"/>
              <a:gd name="T75" fmla="*/ 400050 h 496"/>
              <a:gd name="T76" fmla="*/ 838200 w 528"/>
              <a:gd name="T77" fmla="*/ 387350 h 496"/>
              <a:gd name="T78" fmla="*/ 835025 w 528"/>
              <a:gd name="T79" fmla="*/ 323850 h 496"/>
              <a:gd name="T80" fmla="*/ 711200 w 528"/>
              <a:gd name="T81" fmla="*/ 306388 h 496"/>
              <a:gd name="T82" fmla="*/ 698500 w 528"/>
              <a:gd name="T83" fmla="*/ 257175 h 496"/>
              <a:gd name="T84" fmla="*/ 798513 w 528"/>
              <a:gd name="T85" fmla="*/ 188913 h 496"/>
              <a:gd name="T86" fmla="*/ 765175 w 528"/>
              <a:gd name="T87" fmla="*/ 130175 h 496"/>
              <a:gd name="T88" fmla="*/ 654050 w 528"/>
              <a:gd name="T89" fmla="*/ 176213 h 496"/>
              <a:gd name="T90" fmla="*/ 617538 w 528"/>
              <a:gd name="T91" fmla="*/ 139700 h 496"/>
              <a:gd name="T92" fmla="*/ 674688 w 528"/>
              <a:gd name="T93" fmla="*/ 33338 h 496"/>
              <a:gd name="T94" fmla="*/ 620713 w 528"/>
              <a:gd name="T95" fmla="*/ 0 h 496"/>
              <a:gd name="T96" fmla="*/ 531813 w 528"/>
              <a:gd name="T97" fmla="*/ 88900 h 49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28" h="496">
                <a:moveTo>
                  <a:pt x="335" y="56"/>
                </a:moveTo>
                <a:lnTo>
                  <a:pt x="293" y="46"/>
                </a:lnTo>
                <a:lnTo>
                  <a:pt x="288" y="0"/>
                </a:lnTo>
                <a:lnTo>
                  <a:pt x="238" y="0"/>
                </a:lnTo>
                <a:lnTo>
                  <a:pt x="232" y="46"/>
                </a:lnTo>
                <a:lnTo>
                  <a:pt x="198" y="58"/>
                </a:lnTo>
                <a:lnTo>
                  <a:pt x="146" y="0"/>
                </a:lnTo>
                <a:lnTo>
                  <a:pt x="114" y="14"/>
                </a:lnTo>
                <a:lnTo>
                  <a:pt x="147" y="84"/>
                </a:lnTo>
                <a:lnTo>
                  <a:pt x="124" y="107"/>
                </a:lnTo>
                <a:lnTo>
                  <a:pt x="50" y="81"/>
                </a:lnTo>
                <a:lnTo>
                  <a:pt x="32" y="109"/>
                </a:lnTo>
                <a:lnTo>
                  <a:pt x="90" y="159"/>
                </a:lnTo>
                <a:lnTo>
                  <a:pt x="80" y="197"/>
                </a:lnTo>
                <a:lnTo>
                  <a:pt x="2" y="202"/>
                </a:lnTo>
                <a:lnTo>
                  <a:pt x="0" y="244"/>
                </a:lnTo>
                <a:lnTo>
                  <a:pt x="80" y="256"/>
                </a:lnTo>
                <a:lnTo>
                  <a:pt x="88" y="292"/>
                </a:lnTo>
                <a:lnTo>
                  <a:pt x="29" y="345"/>
                </a:lnTo>
                <a:lnTo>
                  <a:pt x="50" y="378"/>
                </a:lnTo>
                <a:lnTo>
                  <a:pt x="116" y="347"/>
                </a:lnTo>
                <a:lnTo>
                  <a:pt x="141" y="372"/>
                </a:lnTo>
                <a:lnTo>
                  <a:pt x="107" y="435"/>
                </a:lnTo>
                <a:lnTo>
                  <a:pt x="139" y="462"/>
                </a:lnTo>
                <a:lnTo>
                  <a:pt x="198" y="404"/>
                </a:lnTo>
                <a:lnTo>
                  <a:pt x="232" y="416"/>
                </a:lnTo>
                <a:lnTo>
                  <a:pt x="240" y="494"/>
                </a:lnTo>
                <a:lnTo>
                  <a:pt x="292" y="496"/>
                </a:lnTo>
                <a:lnTo>
                  <a:pt x="297" y="414"/>
                </a:lnTo>
                <a:lnTo>
                  <a:pt x="341" y="403"/>
                </a:lnTo>
                <a:lnTo>
                  <a:pt x="393" y="460"/>
                </a:lnTo>
                <a:lnTo>
                  <a:pt x="427" y="439"/>
                </a:lnTo>
                <a:lnTo>
                  <a:pt x="393" y="370"/>
                </a:lnTo>
                <a:lnTo>
                  <a:pt x="416" y="341"/>
                </a:lnTo>
                <a:lnTo>
                  <a:pt x="484" y="374"/>
                </a:lnTo>
                <a:lnTo>
                  <a:pt x="505" y="338"/>
                </a:lnTo>
                <a:lnTo>
                  <a:pt x="442" y="292"/>
                </a:lnTo>
                <a:lnTo>
                  <a:pt x="450" y="252"/>
                </a:lnTo>
                <a:lnTo>
                  <a:pt x="528" y="244"/>
                </a:lnTo>
                <a:lnTo>
                  <a:pt x="526" y="204"/>
                </a:lnTo>
                <a:lnTo>
                  <a:pt x="448" y="193"/>
                </a:lnTo>
                <a:lnTo>
                  <a:pt x="440" y="162"/>
                </a:lnTo>
                <a:lnTo>
                  <a:pt x="503" y="119"/>
                </a:lnTo>
                <a:lnTo>
                  <a:pt x="482" y="82"/>
                </a:lnTo>
                <a:lnTo>
                  <a:pt x="412" y="111"/>
                </a:lnTo>
                <a:lnTo>
                  <a:pt x="389" y="88"/>
                </a:lnTo>
                <a:lnTo>
                  <a:pt x="425" y="21"/>
                </a:lnTo>
                <a:lnTo>
                  <a:pt x="391" y="0"/>
                </a:lnTo>
                <a:lnTo>
                  <a:pt x="335" y="56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Freeform 6"/>
          <p:cNvSpPr>
            <a:spLocks/>
          </p:cNvSpPr>
          <p:nvPr/>
        </p:nvSpPr>
        <p:spPr bwMode="hidden">
          <a:xfrm>
            <a:off x="1192213" y="354013"/>
            <a:ext cx="2266950" cy="2270125"/>
          </a:xfrm>
          <a:custGeom>
            <a:avLst/>
            <a:gdLst>
              <a:gd name="T0" fmla="*/ 1440376 w 2312"/>
              <a:gd name="T1" fmla="*/ 376882 h 2313"/>
              <a:gd name="T2" fmla="*/ 1259961 w 2312"/>
              <a:gd name="T3" fmla="*/ 335661 h 2313"/>
              <a:gd name="T4" fmla="*/ 1235449 w 2312"/>
              <a:gd name="T5" fmla="*/ 0 h 2313"/>
              <a:gd name="T6" fmla="*/ 1014833 w 2312"/>
              <a:gd name="T7" fmla="*/ 16685 h 2313"/>
              <a:gd name="T8" fmla="*/ 998164 w 2312"/>
              <a:gd name="T9" fmla="*/ 335661 h 2313"/>
              <a:gd name="T10" fmla="*/ 851087 w 2312"/>
              <a:gd name="T11" fmla="*/ 385715 h 2313"/>
              <a:gd name="T12" fmla="*/ 638315 w 2312"/>
              <a:gd name="T13" fmla="*/ 114831 h 2313"/>
              <a:gd name="T14" fmla="*/ 491238 w 2312"/>
              <a:gd name="T15" fmla="*/ 197274 h 2313"/>
              <a:gd name="T16" fmla="*/ 630471 w 2312"/>
              <a:gd name="T17" fmla="*/ 499565 h 2313"/>
              <a:gd name="T18" fmla="*/ 532419 w 2312"/>
              <a:gd name="T19" fmla="*/ 598693 h 2313"/>
              <a:gd name="T20" fmla="*/ 212772 w 2312"/>
              <a:gd name="T21" fmla="*/ 483861 h 2313"/>
              <a:gd name="T22" fmla="*/ 139233 w 2312"/>
              <a:gd name="T23" fmla="*/ 606544 h 2313"/>
              <a:gd name="T24" fmla="*/ 384362 w 2312"/>
              <a:gd name="T25" fmla="*/ 819522 h 2313"/>
              <a:gd name="T26" fmla="*/ 344161 w 2312"/>
              <a:gd name="T27" fmla="*/ 983426 h 2313"/>
              <a:gd name="T28" fmla="*/ 7844 w 2312"/>
              <a:gd name="T29" fmla="*/ 1007963 h 2313"/>
              <a:gd name="T30" fmla="*/ 0 w 2312"/>
              <a:gd name="T31" fmla="*/ 1188552 h 2313"/>
              <a:gd name="T32" fmla="*/ 344161 w 2312"/>
              <a:gd name="T33" fmla="*/ 1237625 h 2313"/>
              <a:gd name="T34" fmla="*/ 376518 w 2312"/>
              <a:gd name="T35" fmla="*/ 1392697 h 2313"/>
              <a:gd name="T36" fmla="*/ 122564 w 2312"/>
              <a:gd name="T37" fmla="*/ 1622359 h 2313"/>
              <a:gd name="T38" fmla="*/ 212772 w 2312"/>
              <a:gd name="T39" fmla="*/ 1761727 h 2313"/>
              <a:gd name="T40" fmla="*/ 499082 w 2312"/>
              <a:gd name="T41" fmla="*/ 1630211 h 2313"/>
              <a:gd name="T42" fmla="*/ 605958 w 2312"/>
              <a:gd name="T43" fmla="*/ 1737190 h 2313"/>
              <a:gd name="T44" fmla="*/ 457900 w 2312"/>
              <a:gd name="T45" fmla="*/ 2007093 h 2313"/>
              <a:gd name="T46" fmla="*/ 597133 w 2312"/>
              <a:gd name="T47" fmla="*/ 2121924 h 2313"/>
              <a:gd name="T48" fmla="*/ 851087 w 2312"/>
              <a:gd name="T49" fmla="*/ 1876558 h 2313"/>
              <a:gd name="T50" fmla="*/ 998164 w 2312"/>
              <a:gd name="T51" fmla="*/ 1925631 h 2313"/>
              <a:gd name="T52" fmla="*/ 1031501 w 2312"/>
              <a:gd name="T53" fmla="*/ 2261292 h 2313"/>
              <a:gd name="T54" fmla="*/ 1252117 w 2312"/>
              <a:gd name="T55" fmla="*/ 2270125 h 2313"/>
              <a:gd name="T56" fmla="*/ 1276630 w 2312"/>
              <a:gd name="T57" fmla="*/ 1917780 h 2313"/>
              <a:gd name="T58" fmla="*/ 1464889 w 2312"/>
              <a:gd name="T59" fmla="*/ 1868706 h 2313"/>
              <a:gd name="T60" fmla="*/ 1686485 w 2312"/>
              <a:gd name="T61" fmla="*/ 2114072 h 2313"/>
              <a:gd name="T62" fmla="*/ 1833563 w 2312"/>
              <a:gd name="T63" fmla="*/ 2023778 h 2313"/>
              <a:gd name="T64" fmla="*/ 1686485 w 2312"/>
              <a:gd name="T65" fmla="*/ 1729339 h 2313"/>
              <a:gd name="T66" fmla="*/ 1784537 w 2312"/>
              <a:gd name="T67" fmla="*/ 1605674 h 2313"/>
              <a:gd name="T68" fmla="*/ 2078691 w 2312"/>
              <a:gd name="T69" fmla="*/ 1745042 h 2313"/>
              <a:gd name="T70" fmla="*/ 2168899 w 2312"/>
              <a:gd name="T71" fmla="*/ 1589971 h 2313"/>
              <a:gd name="T72" fmla="*/ 1899257 w 2312"/>
              <a:gd name="T73" fmla="*/ 1392697 h 2313"/>
              <a:gd name="T74" fmla="*/ 1931614 w 2312"/>
              <a:gd name="T75" fmla="*/ 1220941 h 2313"/>
              <a:gd name="T76" fmla="*/ 2266950 w 2312"/>
              <a:gd name="T77" fmla="*/ 1188552 h 2313"/>
              <a:gd name="T78" fmla="*/ 2259106 w 2312"/>
              <a:gd name="T79" fmla="*/ 1015815 h 2313"/>
              <a:gd name="T80" fmla="*/ 1923770 w 2312"/>
              <a:gd name="T81" fmla="*/ 966742 h 2313"/>
              <a:gd name="T82" fmla="*/ 1890432 w 2312"/>
              <a:gd name="T83" fmla="*/ 836207 h 2313"/>
              <a:gd name="T84" fmla="*/ 2161054 w 2312"/>
              <a:gd name="T85" fmla="*/ 647766 h 2313"/>
              <a:gd name="T86" fmla="*/ 2070847 w 2312"/>
              <a:gd name="T87" fmla="*/ 491713 h 2313"/>
              <a:gd name="T88" fmla="*/ 1767868 w 2312"/>
              <a:gd name="T89" fmla="*/ 614396 h 2313"/>
              <a:gd name="T90" fmla="*/ 1669817 w 2312"/>
              <a:gd name="T91" fmla="*/ 516250 h 2313"/>
              <a:gd name="T92" fmla="*/ 1824738 w 2312"/>
              <a:gd name="T93" fmla="*/ 229662 h 2313"/>
              <a:gd name="T94" fmla="*/ 1677661 w 2312"/>
              <a:gd name="T95" fmla="*/ 139368 h 2313"/>
              <a:gd name="T96" fmla="*/ 1440376 w 2312"/>
              <a:gd name="T97" fmla="*/ 376882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Freeform 7"/>
          <p:cNvSpPr>
            <a:spLocks/>
          </p:cNvSpPr>
          <p:nvPr/>
        </p:nvSpPr>
        <p:spPr bwMode="hidden">
          <a:xfrm>
            <a:off x="2532063" y="1270000"/>
            <a:ext cx="3670300" cy="3671888"/>
          </a:xfrm>
          <a:custGeom>
            <a:avLst/>
            <a:gdLst>
              <a:gd name="T0" fmla="*/ 2332038 w 2312"/>
              <a:gd name="T1" fmla="*/ 609600 h 2313"/>
              <a:gd name="T2" fmla="*/ 2039938 w 2312"/>
              <a:gd name="T3" fmla="*/ 542925 h 2313"/>
              <a:gd name="T4" fmla="*/ 2000250 w 2312"/>
              <a:gd name="T5" fmla="*/ 0 h 2313"/>
              <a:gd name="T6" fmla="*/ 1643063 w 2312"/>
              <a:gd name="T7" fmla="*/ 26988 h 2313"/>
              <a:gd name="T8" fmla="*/ 1616075 w 2312"/>
              <a:gd name="T9" fmla="*/ 542925 h 2313"/>
              <a:gd name="T10" fmla="*/ 1377950 w 2312"/>
              <a:gd name="T11" fmla="*/ 623888 h 2313"/>
              <a:gd name="T12" fmla="*/ 1033463 w 2312"/>
              <a:gd name="T13" fmla="*/ 185738 h 2313"/>
              <a:gd name="T14" fmla="*/ 795338 w 2312"/>
              <a:gd name="T15" fmla="*/ 319088 h 2313"/>
              <a:gd name="T16" fmla="*/ 1020763 w 2312"/>
              <a:gd name="T17" fmla="*/ 808038 h 2313"/>
              <a:gd name="T18" fmla="*/ 862013 w 2312"/>
              <a:gd name="T19" fmla="*/ 968375 h 2313"/>
              <a:gd name="T20" fmla="*/ 344488 w 2312"/>
              <a:gd name="T21" fmla="*/ 782638 h 2313"/>
              <a:gd name="T22" fmla="*/ 225425 w 2312"/>
              <a:gd name="T23" fmla="*/ 981075 h 2313"/>
              <a:gd name="T24" fmla="*/ 622300 w 2312"/>
              <a:gd name="T25" fmla="*/ 1325563 h 2313"/>
              <a:gd name="T26" fmla="*/ 557213 w 2312"/>
              <a:gd name="T27" fmla="*/ 1590675 h 2313"/>
              <a:gd name="T28" fmla="*/ 12700 w 2312"/>
              <a:gd name="T29" fmla="*/ 1630363 h 2313"/>
              <a:gd name="T30" fmla="*/ 0 w 2312"/>
              <a:gd name="T31" fmla="*/ 1922463 h 2313"/>
              <a:gd name="T32" fmla="*/ 557213 w 2312"/>
              <a:gd name="T33" fmla="*/ 2001838 h 2313"/>
              <a:gd name="T34" fmla="*/ 609600 w 2312"/>
              <a:gd name="T35" fmla="*/ 2252663 h 2313"/>
              <a:gd name="T36" fmla="*/ 198438 w 2312"/>
              <a:gd name="T37" fmla="*/ 2624138 h 2313"/>
              <a:gd name="T38" fmla="*/ 344488 w 2312"/>
              <a:gd name="T39" fmla="*/ 2849563 h 2313"/>
              <a:gd name="T40" fmla="*/ 808038 w 2312"/>
              <a:gd name="T41" fmla="*/ 2636838 h 2313"/>
              <a:gd name="T42" fmla="*/ 981075 w 2312"/>
              <a:gd name="T43" fmla="*/ 2809875 h 2313"/>
              <a:gd name="T44" fmla="*/ 741363 w 2312"/>
              <a:gd name="T45" fmla="*/ 3246438 h 2313"/>
              <a:gd name="T46" fmla="*/ 966788 w 2312"/>
              <a:gd name="T47" fmla="*/ 3432175 h 2313"/>
              <a:gd name="T48" fmla="*/ 1377950 w 2312"/>
              <a:gd name="T49" fmla="*/ 3035300 h 2313"/>
              <a:gd name="T50" fmla="*/ 1616075 w 2312"/>
              <a:gd name="T51" fmla="*/ 3114675 h 2313"/>
              <a:gd name="T52" fmla="*/ 1670050 w 2312"/>
              <a:gd name="T53" fmla="*/ 3657600 h 2313"/>
              <a:gd name="T54" fmla="*/ 2027238 w 2312"/>
              <a:gd name="T55" fmla="*/ 3671888 h 2313"/>
              <a:gd name="T56" fmla="*/ 2066925 w 2312"/>
              <a:gd name="T57" fmla="*/ 3101975 h 2313"/>
              <a:gd name="T58" fmla="*/ 2371725 w 2312"/>
              <a:gd name="T59" fmla="*/ 3022600 h 2313"/>
              <a:gd name="T60" fmla="*/ 2730500 w 2312"/>
              <a:gd name="T61" fmla="*/ 3419475 h 2313"/>
              <a:gd name="T62" fmla="*/ 2968625 w 2312"/>
              <a:gd name="T63" fmla="*/ 3273425 h 2313"/>
              <a:gd name="T64" fmla="*/ 2730500 w 2312"/>
              <a:gd name="T65" fmla="*/ 2797175 h 2313"/>
              <a:gd name="T66" fmla="*/ 2889250 w 2312"/>
              <a:gd name="T67" fmla="*/ 2597150 h 2313"/>
              <a:gd name="T68" fmla="*/ 3365500 w 2312"/>
              <a:gd name="T69" fmla="*/ 2822575 h 2313"/>
              <a:gd name="T70" fmla="*/ 3511550 w 2312"/>
              <a:gd name="T71" fmla="*/ 2571750 h 2313"/>
              <a:gd name="T72" fmla="*/ 3074988 w 2312"/>
              <a:gd name="T73" fmla="*/ 2252663 h 2313"/>
              <a:gd name="T74" fmla="*/ 3127375 w 2312"/>
              <a:gd name="T75" fmla="*/ 1974850 h 2313"/>
              <a:gd name="T76" fmla="*/ 3670300 w 2312"/>
              <a:gd name="T77" fmla="*/ 1922463 h 2313"/>
              <a:gd name="T78" fmla="*/ 3657600 w 2312"/>
              <a:gd name="T79" fmla="*/ 1643063 h 2313"/>
              <a:gd name="T80" fmla="*/ 3114675 w 2312"/>
              <a:gd name="T81" fmla="*/ 1563688 h 2313"/>
              <a:gd name="T82" fmla="*/ 3060700 w 2312"/>
              <a:gd name="T83" fmla="*/ 1352550 h 2313"/>
              <a:gd name="T84" fmla="*/ 3498850 w 2312"/>
              <a:gd name="T85" fmla="*/ 1047750 h 2313"/>
              <a:gd name="T86" fmla="*/ 3352800 w 2312"/>
              <a:gd name="T87" fmla="*/ 795338 h 2313"/>
              <a:gd name="T88" fmla="*/ 2862263 w 2312"/>
              <a:gd name="T89" fmla="*/ 993775 h 2313"/>
              <a:gd name="T90" fmla="*/ 2703513 w 2312"/>
              <a:gd name="T91" fmla="*/ 835025 h 2313"/>
              <a:gd name="T92" fmla="*/ 2954338 w 2312"/>
              <a:gd name="T93" fmla="*/ 371475 h 2313"/>
              <a:gd name="T94" fmla="*/ 2716213 w 2312"/>
              <a:gd name="T95" fmla="*/ 225425 h 2313"/>
              <a:gd name="T96" fmla="*/ 2332038 w 2312"/>
              <a:gd name="T97" fmla="*/ 609600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Freeform 9"/>
          <p:cNvSpPr>
            <a:spLocks/>
          </p:cNvSpPr>
          <p:nvPr/>
        </p:nvSpPr>
        <p:spPr bwMode="hidden">
          <a:xfrm>
            <a:off x="4494213" y="4425950"/>
            <a:ext cx="2263775" cy="2263775"/>
          </a:xfrm>
          <a:custGeom>
            <a:avLst/>
            <a:gdLst>
              <a:gd name="T0" fmla="*/ 1438359 w 2312"/>
              <a:gd name="T1" fmla="*/ 375828 h 2313"/>
              <a:gd name="T2" fmla="*/ 1258197 w 2312"/>
              <a:gd name="T3" fmla="*/ 334722 h 2313"/>
              <a:gd name="T4" fmla="*/ 1233718 w 2312"/>
              <a:gd name="T5" fmla="*/ 0 h 2313"/>
              <a:gd name="T6" fmla="*/ 1013411 w 2312"/>
              <a:gd name="T7" fmla="*/ 16638 h 2313"/>
              <a:gd name="T8" fmla="*/ 996766 w 2312"/>
              <a:gd name="T9" fmla="*/ 334722 h 2313"/>
              <a:gd name="T10" fmla="*/ 849895 w 2312"/>
              <a:gd name="T11" fmla="*/ 384636 h 2313"/>
              <a:gd name="T12" fmla="*/ 637421 w 2312"/>
              <a:gd name="T13" fmla="*/ 114510 h 2313"/>
              <a:gd name="T14" fmla="*/ 490550 w 2312"/>
              <a:gd name="T15" fmla="*/ 196722 h 2313"/>
              <a:gd name="T16" fmla="*/ 629588 w 2312"/>
              <a:gd name="T17" fmla="*/ 498168 h 2313"/>
              <a:gd name="T18" fmla="*/ 531674 w 2312"/>
              <a:gd name="T19" fmla="*/ 597018 h 2313"/>
              <a:gd name="T20" fmla="*/ 212474 w 2312"/>
              <a:gd name="T21" fmla="*/ 482508 h 2313"/>
              <a:gd name="T22" fmla="*/ 139038 w 2312"/>
              <a:gd name="T23" fmla="*/ 604848 h 2313"/>
              <a:gd name="T24" fmla="*/ 383823 w 2312"/>
              <a:gd name="T25" fmla="*/ 817230 h 2313"/>
              <a:gd name="T26" fmla="*/ 343679 w 2312"/>
              <a:gd name="T27" fmla="*/ 980676 h 2313"/>
              <a:gd name="T28" fmla="*/ 7833 w 2312"/>
              <a:gd name="T29" fmla="*/ 1005144 h 2313"/>
              <a:gd name="T30" fmla="*/ 0 w 2312"/>
              <a:gd name="T31" fmla="*/ 1185228 h 2313"/>
              <a:gd name="T32" fmla="*/ 343679 w 2312"/>
              <a:gd name="T33" fmla="*/ 1234164 h 2313"/>
              <a:gd name="T34" fmla="*/ 375990 w 2312"/>
              <a:gd name="T35" fmla="*/ 1388801 h 2313"/>
              <a:gd name="T36" fmla="*/ 122393 w 2312"/>
              <a:gd name="T37" fmla="*/ 1617821 h 2313"/>
              <a:gd name="T38" fmla="*/ 212474 w 2312"/>
              <a:gd name="T39" fmla="*/ 1756799 h 2313"/>
              <a:gd name="T40" fmla="*/ 498383 w 2312"/>
              <a:gd name="T41" fmla="*/ 1625651 h 2313"/>
              <a:gd name="T42" fmla="*/ 605109 w 2312"/>
              <a:gd name="T43" fmla="*/ 1732331 h 2313"/>
              <a:gd name="T44" fmla="*/ 457259 w 2312"/>
              <a:gd name="T45" fmla="*/ 2001479 h 2313"/>
              <a:gd name="T46" fmla="*/ 596297 w 2312"/>
              <a:gd name="T47" fmla="*/ 2115989 h 2313"/>
              <a:gd name="T48" fmla="*/ 849895 w 2312"/>
              <a:gd name="T49" fmla="*/ 1871309 h 2313"/>
              <a:gd name="T50" fmla="*/ 996766 w 2312"/>
              <a:gd name="T51" fmla="*/ 1920245 h 2313"/>
              <a:gd name="T52" fmla="*/ 1030057 w 2312"/>
              <a:gd name="T53" fmla="*/ 2254967 h 2313"/>
              <a:gd name="T54" fmla="*/ 1250364 w 2312"/>
              <a:gd name="T55" fmla="*/ 2263775 h 2313"/>
              <a:gd name="T56" fmla="*/ 1274842 w 2312"/>
              <a:gd name="T57" fmla="*/ 1912415 h 2313"/>
              <a:gd name="T58" fmla="*/ 1462837 w 2312"/>
              <a:gd name="T59" fmla="*/ 1863479 h 2313"/>
              <a:gd name="T60" fmla="*/ 1684123 w 2312"/>
              <a:gd name="T61" fmla="*/ 2108159 h 2313"/>
              <a:gd name="T62" fmla="*/ 1830994 w 2312"/>
              <a:gd name="T63" fmla="*/ 2018117 h 2313"/>
              <a:gd name="T64" fmla="*/ 1684123 w 2312"/>
              <a:gd name="T65" fmla="*/ 1724501 h 2313"/>
              <a:gd name="T66" fmla="*/ 1782037 w 2312"/>
              <a:gd name="T67" fmla="*/ 1601183 h 2313"/>
              <a:gd name="T68" fmla="*/ 2075780 w 2312"/>
              <a:gd name="T69" fmla="*/ 1740161 h 2313"/>
              <a:gd name="T70" fmla="*/ 2165861 w 2312"/>
              <a:gd name="T71" fmla="*/ 1585523 h 2313"/>
              <a:gd name="T72" fmla="*/ 1896597 w 2312"/>
              <a:gd name="T73" fmla="*/ 1388801 h 2313"/>
              <a:gd name="T74" fmla="*/ 1928909 w 2312"/>
              <a:gd name="T75" fmla="*/ 1217525 h 2313"/>
              <a:gd name="T76" fmla="*/ 2263775 w 2312"/>
              <a:gd name="T77" fmla="*/ 1185228 h 2313"/>
              <a:gd name="T78" fmla="*/ 2255942 w 2312"/>
              <a:gd name="T79" fmla="*/ 1012973 h 2313"/>
              <a:gd name="T80" fmla="*/ 1921075 w 2312"/>
              <a:gd name="T81" fmla="*/ 964037 h 2313"/>
              <a:gd name="T82" fmla="*/ 1887785 w 2312"/>
              <a:gd name="T83" fmla="*/ 833868 h 2313"/>
              <a:gd name="T84" fmla="*/ 2158028 w 2312"/>
              <a:gd name="T85" fmla="*/ 645954 h 2313"/>
              <a:gd name="T86" fmla="*/ 2067947 w 2312"/>
              <a:gd name="T87" fmla="*/ 490338 h 2313"/>
              <a:gd name="T88" fmla="*/ 1765392 w 2312"/>
              <a:gd name="T89" fmla="*/ 612678 h 2313"/>
              <a:gd name="T90" fmla="*/ 1667478 w 2312"/>
              <a:gd name="T91" fmla="*/ 514806 h 2313"/>
              <a:gd name="T92" fmla="*/ 1822182 w 2312"/>
              <a:gd name="T93" fmla="*/ 229020 h 2313"/>
              <a:gd name="T94" fmla="*/ 1675311 w 2312"/>
              <a:gd name="T95" fmla="*/ 138978 h 2313"/>
              <a:gd name="T96" fmla="*/ 1438359 w 2312"/>
              <a:gd name="T97" fmla="*/ 375828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Freeform 10"/>
          <p:cNvSpPr>
            <a:spLocks/>
          </p:cNvSpPr>
          <p:nvPr/>
        </p:nvSpPr>
        <p:spPr bwMode="hidden">
          <a:xfrm>
            <a:off x="5646738" y="487363"/>
            <a:ext cx="2928937" cy="2930525"/>
          </a:xfrm>
          <a:custGeom>
            <a:avLst/>
            <a:gdLst>
              <a:gd name="T0" fmla="*/ 1860990 w 2312"/>
              <a:gd name="T1" fmla="*/ 486520 h 2313"/>
              <a:gd name="T2" fmla="*/ 1627891 w 2312"/>
              <a:gd name="T3" fmla="*/ 433307 h 2313"/>
              <a:gd name="T4" fmla="*/ 1596220 w 2312"/>
              <a:gd name="T5" fmla="*/ 0 h 2313"/>
              <a:gd name="T6" fmla="*/ 1311181 w 2312"/>
              <a:gd name="T7" fmla="*/ 21539 h 2313"/>
              <a:gd name="T8" fmla="*/ 1289644 w 2312"/>
              <a:gd name="T9" fmla="*/ 433307 h 2313"/>
              <a:gd name="T10" fmla="*/ 1099618 w 2312"/>
              <a:gd name="T11" fmla="*/ 497923 h 2313"/>
              <a:gd name="T12" fmla="*/ 824714 w 2312"/>
              <a:gd name="T13" fmla="*/ 148237 h 2313"/>
              <a:gd name="T14" fmla="*/ 634687 w 2312"/>
              <a:gd name="T15" fmla="*/ 254663 h 2313"/>
              <a:gd name="T16" fmla="*/ 814579 w 2312"/>
              <a:gd name="T17" fmla="*/ 644893 h 2313"/>
              <a:gd name="T18" fmla="*/ 687895 w 2312"/>
              <a:gd name="T19" fmla="*/ 772858 h 2313"/>
              <a:gd name="T20" fmla="*/ 274905 w 2312"/>
              <a:gd name="T21" fmla="*/ 624621 h 2313"/>
              <a:gd name="T22" fmla="*/ 179891 w 2312"/>
              <a:gd name="T23" fmla="*/ 782994 h 2313"/>
              <a:gd name="T24" fmla="*/ 496602 w 2312"/>
              <a:gd name="T25" fmla="*/ 1057928 h 2313"/>
              <a:gd name="T26" fmla="*/ 444661 w 2312"/>
              <a:gd name="T27" fmla="*/ 1269514 h 2313"/>
              <a:gd name="T28" fmla="*/ 10135 w 2312"/>
              <a:gd name="T29" fmla="*/ 1301189 h 2313"/>
              <a:gd name="T30" fmla="*/ 0 w 2312"/>
              <a:gd name="T31" fmla="*/ 1534313 h 2313"/>
              <a:gd name="T32" fmla="*/ 444661 w 2312"/>
              <a:gd name="T33" fmla="*/ 1597662 h 2313"/>
              <a:gd name="T34" fmla="*/ 486467 w 2312"/>
              <a:gd name="T35" fmla="*/ 1797845 h 2313"/>
              <a:gd name="T36" fmla="*/ 158355 w 2312"/>
              <a:gd name="T37" fmla="*/ 2094318 h 2313"/>
              <a:gd name="T38" fmla="*/ 274905 w 2312"/>
              <a:gd name="T39" fmla="*/ 2274229 h 2313"/>
              <a:gd name="T40" fmla="*/ 644822 w 2312"/>
              <a:gd name="T41" fmla="*/ 2104454 h 2313"/>
              <a:gd name="T42" fmla="*/ 782908 w 2312"/>
              <a:gd name="T43" fmla="*/ 2242555 h 2313"/>
              <a:gd name="T44" fmla="*/ 591615 w 2312"/>
              <a:gd name="T45" fmla="*/ 2590974 h 2313"/>
              <a:gd name="T46" fmla="*/ 771506 w 2312"/>
              <a:gd name="T47" fmla="*/ 2739211 h 2313"/>
              <a:gd name="T48" fmla="*/ 1099618 w 2312"/>
              <a:gd name="T49" fmla="*/ 2422466 h 2313"/>
              <a:gd name="T50" fmla="*/ 1289644 w 2312"/>
              <a:gd name="T51" fmla="*/ 2485815 h 2313"/>
              <a:gd name="T52" fmla="*/ 1332717 w 2312"/>
              <a:gd name="T53" fmla="*/ 2919122 h 2313"/>
              <a:gd name="T54" fmla="*/ 1617756 w 2312"/>
              <a:gd name="T55" fmla="*/ 2930525 h 2313"/>
              <a:gd name="T56" fmla="*/ 1649427 w 2312"/>
              <a:gd name="T57" fmla="*/ 2475679 h 2313"/>
              <a:gd name="T58" fmla="*/ 1892661 w 2312"/>
              <a:gd name="T59" fmla="*/ 2412330 h 2313"/>
              <a:gd name="T60" fmla="*/ 2178967 w 2312"/>
              <a:gd name="T61" fmla="*/ 2729075 h 2313"/>
              <a:gd name="T62" fmla="*/ 2368993 w 2312"/>
              <a:gd name="T63" fmla="*/ 2612513 h 2313"/>
              <a:gd name="T64" fmla="*/ 2178967 w 2312"/>
              <a:gd name="T65" fmla="*/ 2232419 h 2313"/>
              <a:gd name="T66" fmla="*/ 2305651 w 2312"/>
              <a:gd name="T67" fmla="*/ 2072779 h 2313"/>
              <a:gd name="T68" fmla="*/ 2685703 w 2312"/>
              <a:gd name="T69" fmla="*/ 2252691 h 2313"/>
              <a:gd name="T70" fmla="*/ 2802253 w 2312"/>
              <a:gd name="T71" fmla="*/ 2052508 h 2313"/>
              <a:gd name="T72" fmla="*/ 2453872 w 2312"/>
              <a:gd name="T73" fmla="*/ 1797845 h 2313"/>
              <a:gd name="T74" fmla="*/ 2495677 w 2312"/>
              <a:gd name="T75" fmla="*/ 1576123 h 2313"/>
              <a:gd name="T76" fmla="*/ 2928937 w 2312"/>
              <a:gd name="T77" fmla="*/ 1534313 h 2313"/>
              <a:gd name="T78" fmla="*/ 2918802 w 2312"/>
              <a:gd name="T79" fmla="*/ 1311324 h 2313"/>
              <a:gd name="T80" fmla="*/ 2485543 w 2312"/>
              <a:gd name="T81" fmla="*/ 1247975 h 2313"/>
              <a:gd name="T82" fmla="*/ 2442470 w 2312"/>
              <a:gd name="T83" fmla="*/ 1079467 h 2313"/>
              <a:gd name="T84" fmla="*/ 2792118 w 2312"/>
              <a:gd name="T85" fmla="*/ 836207 h 2313"/>
              <a:gd name="T86" fmla="*/ 2675569 w 2312"/>
              <a:gd name="T87" fmla="*/ 634757 h 2313"/>
              <a:gd name="T88" fmla="*/ 2284115 w 2312"/>
              <a:gd name="T89" fmla="*/ 793130 h 2313"/>
              <a:gd name="T90" fmla="*/ 2157431 w 2312"/>
              <a:gd name="T91" fmla="*/ 666432 h 2313"/>
              <a:gd name="T92" fmla="*/ 2357592 w 2312"/>
              <a:gd name="T93" fmla="*/ 296473 h 2313"/>
              <a:gd name="T94" fmla="*/ 2167565 w 2312"/>
              <a:gd name="T95" fmla="*/ 179911 h 2313"/>
              <a:gd name="T96" fmla="*/ 1860990 w 2312"/>
              <a:gd name="T97" fmla="*/ 486520 h 231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12" h="2313">
                <a:moveTo>
                  <a:pt x="1469" y="384"/>
                </a:moveTo>
                <a:lnTo>
                  <a:pt x="1285" y="342"/>
                </a:lnTo>
                <a:lnTo>
                  <a:pt x="1260" y="0"/>
                </a:lnTo>
                <a:lnTo>
                  <a:pt x="1035" y="17"/>
                </a:lnTo>
                <a:lnTo>
                  <a:pt x="1018" y="342"/>
                </a:lnTo>
                <a:lnTo>
                  <a:pt x="868" y="393"/>
                </a:lnTo>
                <a:lnTo>
                  <a:pt x="651" y="117"/>
                </a:lnTo>
                <a:lnTo>
                  <a:pt x="501" y="201"/>
                </a:lnTo>
                <a:lnTo>
                  <a:pt x="643" y="509"/>
                </a:lnTo>
                <a:lnTo>
                  <a:pt x="543" y="610"/>
                </a:lnTo>
                <a:lnTo>
                  <a:pt x="217" y="493"/>
                </a:lnTo>
                <a:lnTo>
                  <a:pt x="142" y="618"/>
                </a:lnTo>
                <a:lnTo>
                  <a:pt x="392" y="835"/>
                </a:lnTo>
                <a:lnTo>
                  <a:pt x="351" y="1002"/>
                </a:lnTo>
                <a:lnTo>
                  <a:pt x="8" y="1027"/>
                </a:lnTo>
                <a:lnTo>
                  <a:pt x="0" y="1211"/>
                </a:lnTo>
                <a:lnTo>
                  <a:pt x="351" y="1261"/>
                </a:lnTo>
                <a:lnTo>
                  <a:pt x="384" y="1419"/>
                </a:lnTo>
                <a:lnTo>
                  <a:pt x="125" y="1653"/>
                </a:lnTo>
                <a:lnTo>
                  <a:pt x="217" y="1795"/>
                </a:lnTo>
                <a:lnTo>
                  <a:pt x="509" y="1661"/>
                </a:lnTo>
                <a:lnTo>
                  <a:pt x="618" y="1770"/>
                </a:lnTo>
                <a:lnTo>
                  <a:pt x="467" y="2045"/>
                </a:lnTo>
                <a:lnTo>
                  <a:pt x="609" y="2162"/>
                </a:lnTo>
                <a:lnTo>
                  <a:pt x="868" y="1912"/>
                </a:lnTo>
                <a:lnTo>
                  <a:pt x="1018" y="1962"/>
                </a:lnTo>
                <a:lnTo>
                  <a:pt x="1052" y="2304"/>
                </a:lnTo>
                <a:lnTo>
                  <a:pt x="1277" y="2313"/>
                </a:lnTo>
                <a:lnTo>
                  <a:pt x="1302" y="1954"/>
                </a:lnTo>
                <a:lnTo>
                  <a:pt x="1494" y="1904"/>
                </a:lnTo>
                <a:lnTo>
                  <a:pt x="1720" y="2154"/>
                </a:lnTo>
                <a:lnTo>
                  <a:pt x="1870" y="2062"/>
                </a:lnTo>
                <a:lnTo>
                  <a:pt x="1720" y="1762"/>
                </a:lnTo>
                <a:lnTo>
                  <a:pt x="1820" y="1636"/>
                </a:lnTo>
                <a:lnTo>
                  <a:pt x="2120" y="1778"/>
                </a:lnTo>
                <a:lnTo>
                  <a:pt x="2212" y="1620"/>
                </a:lnTo>
                <a:lnTo>
                  <a:pt x="1937" y="1419"/>
                </a:lnTo>
                <a:lnTo>
                  <a:pt x="1970" y="1244"/>
                </a:lnTo>
                <a:lnTo>
                  <a:pt x="2312" y="1211"/>
                </a:lnTo>
                <a:lnTo>
                  <a:pt x="2304" y="1035"/>
                </a:lnTo>
                <a:lnTo>
                  <a:pt x="1962" y="985"/>
                </a:lnTo>
                <a:lnTo>
                  <a:pt x="1928" y="852"/>
                </a:lnTo>
                <a:lnTo>
                  <a:pt x="2204" y="660"/>
                </a:lnTo>
                <a:lnTo>
                  <a:pt x="2112" y="501"/>
                </a:lnTo>
                <a:lnTo>
                  <a:pt x="1803" y="626"/>
                </a:lnTo>
                <a:lnTo>
                  <a:pt x="1703" y="526"/>
                </a:lnTo>
                <a:lnTo>
                  <a:pt x="1861" y="234"/>
                </a:lnTo>
                <a:lnTo>
                  <a:pt x="1711" y="142"/>
                </a:lnTo>
                <a:lnTo>
                  <a:pt x="1469" y="384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3" name="Freeform 11"/>
          <p:cNvSpPr>
            <a:spLocks/>
          </p:cNvSpPr>
          <p:nvPr/>
        </p:nvSpPr>
        <p:spPr bwMode="hidden">
          <a:xfrm>
            <a:off x="7146925" y="2555875"/>
            <a:ext cx="2008188" cy="3997325"/>
          </a:xfrm>
          <a:custGeom>
            <a:avLst/>
            <a:gdLst>
              <a:gd name="T0" fmla="*/ 2008188 w 1265"/>
              <a:gd name="T1" fmla="*/ 0 h 2518"/>
              <a:gd name="T2" fmla="*/ 1790700 w 1265"/>
              <a:gd name="T3" fmla="*/ 28575 h 2518"/>
              <a:gd name="T4" fmla="*/ 1762125 w 1265"/>
              <a:gd name="T5" fmla="*/ 590550 h 2518"/>
              <a:gd name="T6" fmla="*/ 1501775 w 1265"/>
              <a:gd name="T7" fmla="*/ 679450 h 2518"/>
              <a:gd name="T8" fmla="*/ 1127125 w 1265"/>
              <a:gd name="T9" fmla="*/ 201613 h 2518"/>
              <a:gd name="T10" fmla="*/ 866775 w 1265"/>
              <a:gd name="T11" fmla="*/ 347663 h 2518"/>
              <a:gd name="T12" fmla="*/ 1112838 w 1265"/>
              <a:gd name="T13" fmla="*/ 881063 h 2518"/>
              <a:gd name="T14" fmla="*/ 939800 w 1265"/>
              <a:gd name="T15" fmla="*/ 1055688 h 2518"/>
              <a:gd name="T16" fmla="*/ 376238 w 1265"/>
              <a:gd name="T17" fmla="*/ 852488 h 2518"/>
              <a:gd name="T18" fmla="*/ 246063 w 1265"/>
              <a:gd name="T19" fmla="*/ 1069975 h 2518"/>
              <a:gd name="T20" fmla="*/ 677863 w 1265"/>
              <a:gd name="T21" fmla="*/ 1446213 h 2518"/>
              <a:gd name="T22" fmla="*/ 608013 w 1265"/>
              <a:gd name="T23" fmla="*/ 1735138 h 2518"/>
              <a:gd name="T24" fmla="*/ 14288 w 1265"/>
              <a:gd name="T25" fmla="*/ 1779588 h 2518"/>
              <a:gd name="T26" fmla="*/ 0 w 1265"/>
              <a:gd name="T27" fmla="*/ 2098675 h 2518"/>
              <a:gd name="T28" fmla="*/ 608013 w 1265"/>
              <a:gd name="T29" fmla="*/ 2184400 h 2518"/>
              <a:gd name="T30" fmla="*/ 665163 w 1265"/>
              <a:gd name="T31" fmla="*/ 2459038 h 2518"/>
              <a:gd name="T32" fmla="*/ 215900 w 1265"/>
              <a:gd name="T33" fmla="*/ 2863850 h 2518"/>
              <a:gd name="T34" fmla="*/ 376238 w 1265"/>
              <a:gd name="T35" fmla="*/ 3109913 h 2518"/>
              <a:gd name="T36" fmla="*/ 881063 w 1265"/>
              <a:gd name="T37" fmla="*/ 2878138 h 2518"/>
              <a:gd name="T38" fmla="*/ 1069975 w 1265"/>
              <a:gd name="T39" fmla="*/ 3067050 h 2518"/>
              <a:gd name="T40" fmla="*/ 808038 w 1265"/>
              <a:gd name="T41" fmla="*/ 3543300 h 2518"/>
              <a:gd name="T42" fmla="*/ 1054100 w 1265"/>
              <a:gd name="T43" fmla="*/ 3746500 h 2518"/>
              <a:gd name="T44" fmla="*/ 1501775 w 1265"/>
              <a:gd name="T45" fmla="*/ 3313113 h 2518"/>
              <a:gd name="T46" fmla="*/ 1762125 w 1265"/>
              <a:gd name="T47" fmla="*/ 3400425 h 2518"/>
              <a:gd name="T48" fmla="*/ 1820863 w 1265"/>
              <a:gd name="T49" fmla="*/ 3992563 h 2518"/>
              <a:gd name="T50" fmla="*/ 2008188 w 1265"/>
              <a:gd name="T51" fmla="*/ 3997325 h 2518"/>
              <a:gd name="T52" fmla="*/ 2008188 w 1265"/>
              <a:gd name="T53" fmla="*/ 0 h 251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65" h="2518">
                <a:moveTo>
                  <a:pt x="1265" y="0"/>
                </a:moveTo>
                <a:lnTo>
                  <a:pt x="1128" y="18"/>
                </a:lnTo>
                <a:lnTo>
                  <a:pt x="1110" y="372"/>
                </a:lnTo>
                <a:lnTo>
                  <a:pt x="946" y="428"/>
                </a:lnTo>
                <a:lnTo>
                  <a:pt x="710" y="127"/>
                </a:lnTo>
                <a:lnTo>
                  <a:pt x="546" y="219"/>
                </a:lnTo>
                <a:lnTo>
                  <a:pt x="701" y="555"/>
                </a:lnTo>
                <a:lnTo>
                  <a:pt x="592" y="665"/>
                </a:lnTo>
                <a:lnTo>
                  <a:pt x="237" y="537"/>
                </a:lnTo>
                <a:lnTo>
                  <a:pt x="155" y="674"/>
                </a:lnTo>
                <a:lnTo>
                  <a:pt x="427" y="911"/>
                </a:lnTo>
                <a:lnTo>
                  <a:pt x="383" y="1093"/>
                </a:lnTo>
                <a:lnTo>
                  <a:pt x="9" y="1121"/>
                </a:lnTo>
                <a:lnTo>
                  <a:pt x="0" y="1322"/>
                </a:lnTo>
                <a:lnTo>
                  <a:pt x="383" y="1376"/>
                </a:lnTo>
                <a:lnTo>
                  <a:pt x="419" y="1549"/>
                </a:lnTo>
                <a:lnTo>
                  <a:pt x="136" y="1804"/>
                </a:lnTo>
                <a:lnTo>
                  <a:pt x="237" y="1959"/>
                </a:lnTo>
                <a:lnTo>
                  <a:pt x="555" y="1813"/>
                </a:lnTo>
                <a:lnTo>
                  <a:pt x="674" y="1932"/>
                </a:lnTo>
                <a:lnTo>
                  <a:pt x="509" y="2232"/>
                </a:lnTo>
                <a:lnTo>
                  <a:pt x="664" y="2360"/>
                </a:lnTo>
                <a:lnTo>
                  <a:pt x="946" y="2087"/>
                </a:lnTo>
                <a:lnTo>
                  <a:pt x="1110" y="2142"/>
                </a:lnTo>
                <a:lnTo>
                  <a:pt x="1147" y="2515"/>
                </a:lnTo>
                <a:lnTo>
                  <a:pt x="1265" y="2518"/>
                </a:lnTo>
                <a:lnTo>
                  <a:pt x="1265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34" name="Picture 12" descr="C:\My Documents\bits\Facbanna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3175" y="-3175"/>
            <a:ext cx="803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6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76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36593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 b="1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84B69DE-9D97-44EE-8707-844AD1134E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80000"/>
        <a:buFont typeface="Wingdings" panose="05000000000000000000" pitchFamily="2" charset="2"/>
        <a:buChar char="®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70000"/>
        <a:buFont typeface="Wingdings" panose="05000000000000000000" pitchFamily="2" charset="2"/>
        <a:buChar char="®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60000"/>
        <a:buFont typeface="Wingdings" panose="05000000000000000000" pitchFamily="2" charset="2"/>
        <a:buChar char="®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l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hyperlink" Target="http://cdm16064.contentdm.oclc.org/cdm/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/>
            </a:r>
            <a:br>
              <a:rPr lang="en-US" altLang="en-US" sz="2800" dirty="0" smtClean="0"/>
            </a:br>
            <a:r>
              <a:rPr lang="en-US" altLang="en-US" b="1" dirty="0" smtClean="0">
                <a:cs typeface="Times New Roman" panose="02020603050405020304" pitchFamily="18" charset="0"/>
              </a:rPr>
              <a:t>The Chesapeake Digital Preservation Group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733800"/>
            <a:ext cx="6400800" cy="2286000"/>
          </a:xfrm>
        </p:spPr>
        <p:txBody>
          <a:bodyPr/>
          <a:lstStyle/>
          <a:p>
            <a:pPr eaLnBrk="1" hangingPunct="1"/>
            <a:r>
              <a:rPr lang="en-US" altLang="en-US" sz="1600" b="1" dirty="0"/>
              <a:t>Mary Jo Lazun</a:t>
            </a:r>
            <a:br>
              <a:rPr lang="en-US" altLang="en-US" sz="1600" b="1" dirty="0"/>
            </a:br>
            <a:r>
              <a:rPr lang="en-US" altLang="en-US" sz="1600" dirty="0"/>
              <a:t>Head of Collection Management</a:t>
            </a:r>
            <a:br>
              <a:rPr lang="en-US" altLang="en-US" sz="1600" dirty="0"/>
            </a:br>
            <a:r>
              <a:rPr lang="en-US" altLang="en-US" sz="1600" dirty="0"/>
              <a:t>Maryland State Law Library</a:t>
            </a:r>
          </a:p>
          <a:p>
            <a:pPr eaLnBrk="1" hangingPunct="1"/>
            <a:r>
              <a:rPr lang="en-US" altLang="en-US" sz="1600" b="1" dirty="0" smtClean="0"/>
              <a:t/>
            </a:r>
            <a:br>
              <a:rPr lang="en-US" altLang="en-US" sz="1600" b="1" dirty="0" smtClean="0"/>
            </a:br>
            <a:r>
              <a:rPr lang="en-US" altLang="en-US" sz="1600" b="1" dirty="0" smtClean="0"/>
              <a:t>Gail Warren</a:t>
            </a:r>
            <a:br>
              <a:rPr lang="en-US" altLang="en-US" sz="1600" b="1" dirty="0" smtClean="0"/>
            </a:br>
            <a:r>
              <a:rPr lang="en-US" altLang="en-US" sz="1600" dirty="0" smtClean="0"/>
              <a:t>Director</a:t>
            </a:r>
            <a:r>
              <a:rPr lang="en-US" altLang="en-US" sz="1600" dirty="0"/>
              <a:t/>
            </a:r>
            <a:br>
              <a:rPr lang="en-US" altLang="en-US" sz="1600" dirty="0"/>
            </a:br>
            <a:r>
              <a:rPr lang="en-US" altLang="en-US" sz="1600" dirty="0" smtClean="0"/>
              <a:t>Virginia State Law Library</a:t>
            </a:r>
            <a:r>
              <a:rPr lang="en-US" altLang="en-US" sz="1600" b="1" dirty="0" smtClean="0"/>
              <a:t/>
            </a:r>
            <a:br>
              <a:rPr lang="en-US" altLang="en-US" sz="1600" b="1" dirty="0" smtClean="0"/>
            </a:br>
            <a:endParaRPr lang="en-US" alt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9AC5C-D019-4537-B7A3-06D7DA026E77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Chesapeake Project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8153400" cy="41148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Began in 2007 as a two-year pilot digital preservation program</a:t>
            </a:r>
          </a:p>
          <a:p>
            <a:pPr lvl="1" eaLnBrk="1" hangingPunct="1"/>
            <a:r>
              <a:rPr lang="en-US" altLang="en-US" sz="2000" dirty="0" smtClean="0"/>
              <a:t>Maryland State Law Library</a:t>
            </a:r>
          </a:p>
          <a:p>
            <a:pPr lvl="1" eaLnBrk="1" hangingPunct="1"/>
            <a:r>
              <a:rPr lang="en-US" altLang="en-US" sz="2000" dirty="0" smtClean="0"/>
              <a:t>Virginia State Law Library</a:t>
            </a:r>
          </a:p>
          <a:p>
            <a:pPr lvl="1" eaLnBrk="1" hangingPunct="1"/>
            <a:r>
              <a:rPr lang="en-US" altLang="en-US" sz="2000" dirty="0" smtClean="0"/>
              <a:t>Georgetown University Law Library</a:t>
            </a:r>
          </a:p>
          <a:p>
            <a:pPr lvl="1" eaLnBrk="1" hangingPunct="1"/>
            <a:r>
              <a:rPr lang="en-US" altLang="en-US" sz="2000" dirty="0" smtClean="0"/>
              <a:t>Harvard University Law Library (joined in 2011)</a:t>
            </a:r>
            <a:br>
              <a:rPr lang="en-US" altLang="en-US" sz="2000" dirty="0" smtClean="0"/>
            </a:br>
            <a:endParaRPr lang="en-US" altLang="en-US" sz="2000" dirty="0" smtClean="0"/>
          </a:p>
          <a:p>
            <a:pPr eaLnBrk="1" hangingPunct="1"/>
            <a:r>
              <a:rPr lang="en-US" altLang="en-US" sz="2400" dirty="0" smtClean="0"/>
              <a:t>Established to preserve and ensure permanent access to </a:t>
            </a:r>
            <a:r>
              <a:rPr lang="en-US" altLang="en-US" sz="2400" b="1" dirty="0" smtClean="0"/>
              <a:t>born-online</a:t>
            </a:r>
            <a:r>
              <a:rPr lang="en-US" altLang="en-US" sz="2400" dirty="0" smtClean="0"/>
              <a:t> legal information </a:t>
            </a:r>
            <a:br>
              <a:rPr lang="en-US" altLang="en-US" sz="2400" dirty="0" smtClean="0"/>
            </a:b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 Under the auspices of LIPA</a:t>
            </a:r>
            <a:br>
              <a:rPr lang="en-US" altLang="en-US" sz="2400" dirty="0" smtClean="0"/>
            </a:br>
            <a:r>
              <a:rPr lang="en-US" altLang="en-US" sz="24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65308D-9982-4B89-92D6-96B7554D1FCB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2" name="AutoShape 8" descr="data:image/jpeg;base64,/9j/4AAQSkZJRgABAQAAAQABAAD/2wCEAAkGBxQSEBQUEhQVFBUVFxQUFRUVFBQXFBUUFBUXFhUUFBQYHCggGBolHBUVITEhJSkrLi4uFx8zODMsNygtLysBCgoKDg0OGxAQGywkICQsLCwsLCwsLCwsLCwsLCwsLCwsLCwsLCwsLCwsLCwsLCwsLCwsLCwsLCwsLCwsLCwsLP/AABEIAN4A4wMBEQACEQEDEQH/xAAbAAABBQEBAAAAAAAAAAAAAAABAAIDBAYFB//EAEoQAAIBAgQEAwUFAwgHCAMAAAECEQADBBIhMQUGE0EiUWEUMkJScSOBkaGxB7PBYnJ0orLR4fAkMzRjgpLCFTVUc4ST0vEWJVP/xAAbAQACAwEBAQAAAAAAAAAAAAAAAQIDBAUGB//EADIRAAICAgAFAgUDBAIDAQAAAAABAgMEEQUSEyExMkEiIzNRcWGBwRU0QvAUciSRsQb/2gAMAwEAAhEDEQA/AMHFfRzhhC02AQtIBwWgQ4LQIOWkAooEGKBMMUAKKADFABy0AELQGgMQCB3Ow1LGN4Uan7qz35dNC3ZJItrpnP0ok6Ld1YfVWU/gRNUU8UxLXywmt/ksniWwW5JgitxnYooEGKAFloGHLTAUVFiDFAbFFAgxQAooAUUAKKABFAxRSDZRipkx0UAGKACBQIcFoBjumaWyIIpgGKAEBQA6KAEBSAcBTQBt2mdgiCXOuswBMF3PZR+J2EmuTxTilWDVzPz9jZiYc8ifLEfxPjCYGLVletiXgOTvJ90MF176W1IgfXX59LrZ1juvl8L8I9JzV4sVCtbZBa5qv2bipjrGRH+IIwIHnEkMB3A1H5VBYVeuaiXdfqP/AJU09Wrt+Ds8QwAIFy3DBoPh1DA7FSN/u3+u/puB8d3rGyOzXucviPDkvm1d0csCvZeThMNAhUwFFIBRTAMUgFFIA5aewFloELLQMUUgFFACigfcpAVYSDFIB6WppbAnTDVFy0ItWcPHb8qrcwY+6ixSi2IpOlXJjI8tMAxTEGKiMIFMQ63bLMEQSx112AG7seyj8zoK5XE+KVYVTlJ9/ZGzEw55EtLwDjfFlwa9DD+PEvGZokhiIBKj4tfCnb9fn3zc6135D7eyPRtwxodOrz7k/KfLos3Ee+w693OxZjPSUKWeCZBuHuxmJO8GTqLJm6o+lef1DkdEepL1Go5k5etXLJR2zqYPw50J0W4hA8zGuh17CldQsRdWv919wqt/5L6c/wBmYHh+NucNvdDES9hySjgGADu6Dy+ZO249XOEMqHUr7SQQnKiXJPwaTH4IEdS3qG8WmoYHUMCN5/P67+j4Fx1v/wAfJ7NeGc3iPDkvmVd0c2K9lv7HBf6hy0AGKQhZaNiDloAUUgFFACigBRRsBRQAooGLLQIoZasLNDwtJgSqKTGWbDEVXJCL4uGNqp0Ip37Zq2LArmrBjDQIIWnsAi3RsApZZmCoJY6gHYDu7nso/PYVy+KcVqwquZ+fsbMTDnkT0vBHxriy4JOhY+0xLkZmiSGOgOX5uyp2G8nf5/8ANzbXfkPt7I9G5QxodOrz7ss8rcudD7a94sQ0nUz082+vdzrLfcO5rDnZyn8uv0mrFxOX45+Tu4nDBwNSrKcyMphlbaR22JBB0IJFYMfIlRLmibLao2x1IOHtFRq0yQTCW0lgCMxyKCzQSNSQJ0A1rRk8QsvjyvwU0YcKnzEXE+H28RaNu4JB1BHvI3ZlPY/rVGPkSolzL/0W3UxtjpmQ4fjbnDbvQxEvh2kq4BIUE6unpPvJ23Hr25whlQVtfaSOVGcseXTn4NJi8GGAe2QwaGBGoYHUMD3/AI/Xf0XA+ON6x8ntJe5y+I8N18yrumUuifI/hXsOZfc4X5Bkp7EKKBBikAooAUUAKKAFFACigBRQAooDZTirC0AFAD1NJgTWmqDQMsjFRUOQRG+ImpqGgITrUgBkNGwHhD5GlsQQrFgiiXOoB2AG7v5KPzOg1rl8T4rVhV8zff2RsxMOeRPS8EPHOMjBr0bH2mJeMzRJBOxj5vlTtP4+A+bm2de/x7I9K3DFh06vPuybgfLPSKXnJ651YEzkJnNr3czqe23rWTMztp1w8GjGxNPnn5NJXGOiKgBUAKgZV4nw+3iLZt3RIOoI95G7Mp8/1rTjZEqJcyKLqY2x0zH8Px1zht32fES2HaSjgEgAnV1HlPvJ2Prv251wyoq2vtJf7o5cZyx5Oufg3OHymNQVaCrAyGnbX17Hv9d+1wjjMn8m7tJfc5nEeGpfMq7oWMwCxNeqrtbOC0cW7ag1sjLaIkcVIQooAOWgAhKNjHdI0tgI2iKNgMimLQoo2MoxUywUUASW1pMC7aIAqp7AhvMKlFCIQKmA9RQGyZKgwJheMhFGZzsOwHd3PZR+J2GtcjifEa8Kvmk+/sbMTDnkT0jm8e4yMIDasHqYm4RnaJIJ0Xw+cHw2xoJk7+LwqVmbZ1sjx7I9I3DFh06vPuyflblzofbXvFfaTqZ6ebfXu5ky33etYc7O5vl1+PuasXE5fjn5NHXJOgKgY3FWQ9uAYafWrYNIg02K2IAnU1XJ7ZJDqQAxFkPbImG7VbBpdyLTZSx3C0v2ele18mHvK3Z1PY/rVtGVKmfNHx7lVuOrY8r8mT4fjrnDbvs+I8eHeSrRIAOhdR8uviTtP/N2p1wy4q2vtJf73OXGc8eTrn4Nm9wlQVbOpAKsDIIO2vf0Pf679zgvF0/k39pfqc3iXDdfMp7o51wzXs4r7Hn3+pHFSEGKAFFIBwoGSKpqLYE6YcmoOWgC3Dz2FHVQEZwD+R/Cl1YgcaK1Fg5VoAkCVHYD1FDEPCVHbAayipIQAtADhJIVRLtsDoABu7nso/M6DU1y+J8Trw69t9/Y2YmJPInpeClzBxU4JjYsnPfcDM8SwY+7oNJg+FO3rOvg3z5s+td4PSNxxodOryWeVeXOh9tf8V9pOpnp5t9e7nue23nXPzs/n+XX4NeLicvxz8nexodchXUGJrnxgtdza2yVmgSaq1vwT9gKwOo1pNNBsM0hhAmmk2Igt4kFiusj/MirJVtLYlImqsYqAKvFOHW8RaNu6JB1BHvK3ZlPn+tacbJlRLmRTdRG2OmZDh2PucNu+z4mWsNJRgCQATq6D5fmTcHUevbnCGXFW1+pHLhOWPJ12Lsaq/ZBAZTmVgCCDIIOxB7zO/f67+h4Jxty+Rf2kvucviXDdfNq7pkASvXcx58PTo2AMlGwEBRsCRSaiwJ7dwioNbGWUxJHlVTr2Gyb2z1qPSY9mTiuiTHRRsjsetIRMjVFoZMt0dxUNMB4APlS7pAMfQhVUM7SVHYAbuxGyjz7nQa1zOJcSrw622+/sjZiYc8iel4OZx7jIwgNmz9pibkZmgEqTovhHfWFTsDJ318L8zNs69/j2X++x6ZuOLDpVefdk/K3LpsfbX5a+0nUz082p17uZ1PaSPM1hzs7m+XX4NOLicvxz8mjrk7OjoM0bYDgRBB2IqcHoi1sgw1kIsDbWlKfN3BLQrt4IQDpm2pqDa7BsmRoMio70x62NYDMWgSd6bk2CQ5UDBgTGmn1pw7Clsr4S2yiGM6mPpTm032CK+5NVaJFTinDreItG3cEg6gj3lb5lPn+tacbIlTLmX7lN1CtjpmQ4dj7nDbvs+J8VhpKOBIUE++g+X5l7Hb17c64ZcVbW9SRyoTljy6di7GyCgwwOZWAKsDIIOo17z59/rv3eDcacl0LuzRy+JcN5fm1d0yzaVa9Q2zgCuKnlQnICLKlS3IRJbtW/WouUgJ/Z0I0FV88hlK/aAq+MtkWQVMWzklK0bLBAUAGKAHCgY4UhALHMFQZnaSqkwIG7ufhQeffYamuXxLiNeHW3J9/Y2YeHPImkvBU47xkYRTZsnqYq5GZ4kgn3TlHfWFTtuf5XgfmZtnXv8eyPTtxxYdKvz7sn5W5c6H21/xX2k6menm3173D3bt286w52fzbrr7I04mJy/HPycPmjmTE2cXdt27uVFywMlsxKKTqVncmt+LiUypi3HvoyX5FqsaTG2uasXh8R08UQwBUOpW2CFYAyrWxvBB7ipTwaLIfCtChl2wlqTLfOvHsRh8VktXMq5FMZUOpJkywJ7VRg4tcqvijt7ZZl5FkbPhei3yljMbcuziA/Sa2WUtaVVJJUqQwUTIJNVZ9WPGv4Nb2WYk73PcvBwuM81YpcReW3dyotx1UZLZgKxA1K+lbqcOnkW4mWzJs53pmm5Z4o+KwbteOa5ba5DZVBgW1ZNAAN83asOXVGu2CiuzNmNbKdcm33RxeUeYcTfxaW7tzMhFwkZLYkqjEahZ3ArRmY1UKZSUe5Ri32StSbOlzlxPEWriCw+UdIuwyoZhyJGYHtVHDceuytuUd9y3NtnGa5WUcTxXHtYsXLOcg2ma6wtIVlXfxE5YHhH5Vpjj4ym4tLZQ7shxTTZycJzHxC62W27O0E5VtWyYG5gJtV0sXHituKRVHIvfhs6fMnGcZY6B6hTqWULA27ci6BFwEFZBmDHrVVOPj2b1FdmW23Xw1tj+aOZLy37a4Z8oa1aaAqGWujOvvA/CyVHHwqlB8692O/Jsckov2Rq8fwtb9npXvEYHjgBhcAgusaAzOmxGlciGS6rXKvxvwdGdCtrSl5+5k+HY+5w277PifFYYkq4BIUE+8g7r8y7jcevXsrjlRVtT1JHOhOWPLp2LsbIHYqQysAVYGQQdtf49/rv3eDcZ5vkX9pI5XE+G8vzau6YGM16xHntjYpj2TWahINly2RVLRIgxRFWQQmUjV5A5jVci4AWmIcBSGEUCBqSFUZnOoEwABuzHso8/uGtcvifEq8KpuT7+yNuHhzyJpIpcc4wMGps2T1MVcjO0SVJ90lfPXwp2mTvr4L5mdZ1738Psj0zccWHSr8ljlXlvo/bX/ABX2k6menm317ue57bVhzs7m+XX4NOLi8vxz8nexYdXWNVO/4VzlFcr2bu7Z5pzw6nGXREMCs+RBtpr9a9Phr5MfwcDJfzZEN8nG477UrYLlFIbMAuVVQLtOYgd4E+VT7VV9u+iPrs7+50P2jqfbAY0NtP1as/D23Tv9WXZq1Z+x3eSuYjeIslFUWbKnMCST0zbTUHbQz91Ys3Dinzp92zTi5LacWvCMdwa11rmIY9rGJu/eFJB/E115PlSX7HOS5m3+Wd79nl77LFp/IDAf8FwE/mv4Vhz4blB/qa8KXaa/Q5HJbZMZbdgYy3f3bD+NX5y5qJIqxO1sTq/tIuEXrBUx9kdv57Vm4UtVP8l3EPWvwd/hbEcJkaEYa+f6tystv98vyjRX/afsZb9n75saTprbuHT7q3cT+gzHg/WNB+0LB58KLg3tOD/wP4T/AFslYOE2/G4fc28RhuKl9jMcpWjiMdaL6i2qsf5tlQtsfiEFdXMn06ZNHPxo89sf0PT68mehKnFOHW8RaNu4NDqCPeVvmU+f61pxsidMtr9yi+mNsdMyPDsdc4dd9nxPisNJRgCQAT7yDuvzJuNx69uyEcqKtqepHLhOWPLp2eDZEAgFSGDQVYGQwO2vefPv9d+9wXjXN8i/1I5PE+Ga+dV3TGV6xdzzw5Xo0A4XaXKPYmuzQoi2R1MNnNIq1MuFFMAgUgAZkKozO2wmAAN3c9lE7/QCSa5nE+JV4dTcn39ka8PDnkTSXgo8c4wMGps2T1MVcjM8SVJ0Xw666+FBtM6/F4L5mdY77vHsj075MaHSr8k3KnLvR+2veO+0nU5unm1OvdzOp7betYc7N5vlV+DTiYuvjn5NJXI2dAM0d2M8o52/2+99U/dpXrcT6EfwedyfqyJOez/p90+lr9ylSxm3Uv3FkdrP/Re/aPdPteWdMiGPWWqrB+m/yyzL9f7I7eC5gstgjbRibiYVgRlYQUsw3iiN6ySw7Xfzt/Ds0Rya1VyrzoxXArd9muDDCSbTi4PBraMBh49PLbWupY4pLmMFak/SdHkS7lv3V+fD3h94UN/0mqMuO4L8otxpak/wV+VuJpavp1j9moufCSQWRgNtYkip5NcrKnGJHHsUJqTL/P8AikuthrlsyjWmKmCNBdddj6g1m4fVKqMoS+5dmWKclJGl4f8A90f+lv8A9m5WG3+/X5Rrr/tH+GZb9nY/0w/+U/8ACt3E/oMx4P1Tc8xrODxE/wD8n/LUfmBXG4f/AHCOrmfRkZT9mY+0vnvkQfi2v6Curxb6K/Jz+H+t/g3gFedXc7GyJ7pW7kI+hq11/DsjzdyLinDbeItm3dGh1BHvI3ZlPn+tWY2TKme4ld9CtjpmQ4djrnDr3s+J8VhpKPBIAJ95P5M+8u4Oo9e3ZCOVFW1PUkcuE5US6dng2qAGDIIYAqwMgg7a957Hv9d+7wbjLl8i71I5HFOGcvza+6Y10ivWRlvwefa0MipCBFMBZaNgUKsLxRTADEyFUZnacq7CBu7nsg8++wk1zOJ8Srw6tyff2NeHiTyLEo+Dn8e4wMGptWftMTcjM0SVJ905fPXwp2mTv4vA/MzrOvf49kenfJjQ6Vfks8pcuCwetiPFfYHcz082+vdzOp7aiseZnKT6cPBfjYrXxz8nbw2HCZoOhM1y5z2dGK0TVWNioA4fG+VLN651SGLPGfxwNAF0HbQCurVxCUIKP2MM8OE5OTJOI8sYe/ca5cVyzZQSHIHhUKNI8gKrhxK2C5exKeDXJ7Y/i3L1jEXOpdDFoC6PlECY0j1qNXELa1yrRKzDrm9sr2eUcKubKrjMpU/aHVSQSNvQVZ/VbffRX/wKixw7gdjClnthhmXKxLFhEg+Wm1Qszrbkk/uWV4sK22iHh3LGGtsLloPMMAepIh1KNpHkxqc+J3el6IQwqk9oh/8AwrCfLc/9w/3Uf1a79Bf0+onxHK2GdbasrkWlKJ4yIUuzmTGurGox4nam327kpYNbSX2OlZ4Yow7WFnILboATLZWBBE+fiNU/8icruqWqmKr6a8HM4BwC1YbqKrK8MmrEgqfQj0q7KzZWx5GV0Yka5cyOzdtK6OjglXUo0GDBHY1kpudU+ZGiytWRaOfwfgVrDFjaDeKAZadAZFX5ObO6PKyqnFjU9o6RMCTWNfoaBdTNrM+tOXMvIkGojKfFOHW8RbNu4JB1B+JW7Mp8/wBa042TOiW4lN9KtjpmRw+Jv8NPRvQ9hicrQSANPEvoe69j+fcnCGTFWV9pI5cZyofTn3ibRTIBmQwBDTIIO2vf69/17vBuM8z6F3Zo5HE+GOK61XhgivV72eeFloAWWjmA58VdsuGXGMhUGZ2nKswIG7ueyCRJ3MgCSa5vE+I1YdTlLz7GzDxJ5FmonO47xgYNTasnqYq5GdokqT7pK9onw29hMmSdfBPq51nWu9Psj0+4YsOlX5+5Pyty50Ptr/ivtJ1Obp5tzPdz3Pbt3NYs7O5/l1+Pc0YmLr45+TR1yDoioANNLYtkNi+HmOxg+lSlBx8hGWyYb1FfYZkeYObHsYh7NlFuFTllsxBbYhQpBOun1B0ruY/DIyjzWM5d+dJS5YjMFzV1mSzfQWrhfJK5wA0wA6sSRrpvp5VK3h8YxcoCrzW3qRJx3nBsNiHs9JXyBPEWYE5ravsP51U4/DoXVqbetkrs2Vc3FLwScf5vOHfpdFXDJbeSzAyyzGnarKOHwlHe/cjbmyi9JA4tzKcJbw+W0rda0t2CzDKWAOURvvUKuHxtlLb8PRO3MlWo6XlEfAucWxGIS0bSrmzahmJGVGbb7qMjhsK63JPwKnOlOxRaBxrnMpeNrD2xcZWyZmzEM4MFURSCddJnXyqWPwuHIpWMV2e+Zxgh/AecjdvCzfti27HIrLmAz7BGViSJOkzv2pZPDVGDnWx0Z7cuWaG8d5ybD4h7QtK2TL4izCcyhth9aVHDYW1KbfkLc6UJuKRLzFzacNf6SW1uEKpYliIZtcoA9Cv40UcMjKO2wtzpRlpI06TAzABoGYDYNGoHpM1yLElJqPg6UG3FNkikQQRIIiiMuUGiDD2Aggec/jSnNyYJaJKiMVAyrxThyYi0bdwabgj3kbsynz/WtOLkyonzRKL6I2x0/JkeG4+5w677PifFYaSj6kKD8S/yfNex1+vasrjkwVtT1JHLhOVEunZ4NqgBiDIaCrAyCDqNe/17/Xfv8G41zPoX+pHI4pwzlXWq8EnSr1PMeeG5KOYDmgVeyxsqY3FmxhsVfWM4YIp08IUrbX8Gd3+pr55xebyOI9OXhHrsBKrC515ZS5H4OotrinOe7czFSdckMykz3ckGT/jXK4lkyT6UeyNuDjqS6kvJq2BykxMVx4xbZ0t6IsNezrIEfX0pzhyvQJ7JagMdbeDUk9Ca2RrbAkgROpolJvyCRJaSTAogm2En2PJ8KxPE0n/xS/vq9c/o/t/B51fV/f8Ak6vGeXsS+NuXUtkqbpdWz2xIzTMFprNXl0dJJy9jRZj29Taj22VOfrBONvONptr9PsLZH61bhfQj+/8A9KcrfVe/97HN5i4mMRdDhSsJbSCQdUWCauqr6cdFdk+d7Ovzr/qsB/Rbf9laz4nrs/JoyvEPwd7kfjNllsYcK3VAaWyJl0LOfFObb0rHnUWczs327djRiW16UfcyXLTE8RtE79Wfvkmujd9F/gxVv5q/J1rnL2J9vN3peD2jqZs1v3OrmzRmnbWs6y6XTpy76/gveNb1NpdtnK51/wBvvf8AB+7SrcL6EfwU5X1ZFrhFo4zGdWYfqNdKkjRUBZAPMSqrTyJqqpsKY9SxHozXCtsM4+sa615bl5pdjvp6RIjggEd6g1p6JJhpAECmkBDddlu5CNPP++rXBKOyO3slNU+CRU4pw23iLZt3BpuD8SN8ynz9O9acbIlTLcSm+iNsdMzPJN90vYjBs2ZbRcqfIpcCNl8gSwaOxHrXYztKMb49ntHNxe7lTLujZ2rkqD56/wB9e+wpudEZP3R4zLjyXSS+46K1bKNnMAq/ZIrvbX7S3dE2r8CfluEKuUn4c2VCp2zA9yJ8V/8AoMGyFyyql+T03CcqE6+hN/gzuGv3eF3undl8M5JDAbebKOzD4l7/AIGuRZXXm180fUdGM54s9PwbjD4gMoZGDKwkEagiuBOEqpcrOtGSsXMvAgANtKrbbJoNIBGgAUAIXQrDWCdqnFPyhSa0eV4cf/tFnf2sT9evXrH9D9v4POr6v7/ydrivNGJTGvZRlyi7kA6aExmiJImssMKl1KTj7GqeXarNJ9tnK59aOIXwNvsv3KVfhLVEV/vkoynu2WyHm/BpZxAW2uVelaaJJ8TLJMknep0Tc4bf3ZC6KjLsXudf9VgP6Nb/ALK1Tieuz/sXZXiH4NJyVgsOtrD3QEF8gy3UOYksynwZo29Kw51l/O4rfL2NWJGrlUn5Mdy4mXiNoHcXiPvkiK6lvel/gwV/VX5O3c5oxPtxshlye0dKOmk5erljNEzHesiwqVVtx9jS8u3qcqfbZxOdf9vvf8H7tK0YX0I/goyvqyFZ/wBC4iJPhtXYJ/3TaE/8jVZZFW1NfchCXTsTPWH2KEAj+O1eSUnHseh7PuRqsCBtUd7JBpAKjYBLTvrT2HYa7gbmKFF7DejNcz8xFG9nw0tfY5SV1yE/Cvm/6fXbsYOEvq2eDm5WV35K/JLy/wAI9jSPfxN77woG5n5FkFm7mANYnXGE8+5V1r4U/JnnOOHS5zfxM0dq1lUKNgAPrGkmvoFNfTrUV7HibbOebk/cflq3mIHOirxie2CCCAQQQQRIIO4I7ioWQjOPLLwSjNxe0VL9lWToYiWtPCpcJ8SN8KO3Zvlfv7p197wnFOFWYdnXo8e6PWcP4hDJh0rfJncNiLvC73Tuy+GckqQNvNl8mHxL338jWGyuvNr5o9pGqE54s+V+Db2riuoZGDKwlWGxHmP8/pXnrK5VycZI7EJqa2h0VDySIjfGfJrNTdbS2LmJagMbirSuFkarH5VarWl2I8pl+O8nC9dN21dFt3OYqwOUv3ZWGok67HWurjcT5Ycs1vRzr8HmlzRYuCcmC1dF29c6rKcwCg5c8zmZm1bXWIFF/FFKHLWh04HLLmmxce5P9pxD3etkzBBl6cxlRU3zDfLP31HH4nGqtQa8BfhOyxyT8j+O8oe03Q/WyQiJHTn3FiZzDepU8TjCOuUVuDKT2mP43yr7Qtherl6NpbU5JzZQBm94RtUKeJRg5Nx8vZO7Dc1HT8Io4LlL2S9avG6XCtMC3E9t8586vs4irYOKXkqrwnCalvwTcZ5M6t03bF3psxzlWDQHJksrLqJOsRp+kKOKKMOWa8ErsFylzQZJwDk8WLou3bnUdTmUAHKG+Yk6sRuNBrrrUcninPBwrWtjowOWXNJjON8m+0X3u9bLmy+HpzEKF3zCdqKOJxrrUOXwF2C5zct+STmDlEYm+bou9OVUEZM0lRlzTmHYD8KKeKKEdNCtwHKW0zRYW2VRFZszKqqWiMxUQWjtO9cu6anNyXudCuLjFJhxtpsqlDqDqJ/zpTjypdw7klVMmKkAqEGzMc38eEDDWAXvkgErrkn4R/vP0+u3cwcTt1LPBzcrJ79OHdj+X+CDCAEgXcVcBgToo+Lx9lE+J++wkkBr0rM6zpVeleWZ5Srw6+pZ5NLhMJkkk5naM7xExsqj4UEmF9STJJJ9tg4VeLWoxXf3PI5uZPJsbb7FiK3GLYoo2M5oFaNkhwFIBNbBBBAIIIIIkEHQgjuKhZBTi4y8MnGTi00UMThlZOhfBey5C23J8SNsiO3Zvlfv7p197wvFOGWYdnXo8e6PV8P4hDJh0rfJnMNiLvC73Tuy+GckqwG3myjsw+Je/wCBrFZXXm180fUa4yliz5Zek29m8GAZCGUjMrAyCPMGvPzhKuTTXc60ZKa2g3QGbMQJ86Tm2tEtINQGIUNaGcjmbi1ix0upnDGSMqg6KdSdRG/5V08TFldFuJjvyIVPUhcI5ks4lzbtZ8wUt4lAEAgdiddahkYFlUed6CnMhZLlRFxLmvD2LrWrnUzLE5UBHiUMIObyNOrhtlkFNNdyNmdCEuV7JsZzHZtXjZfqZ4B0VY8ShhqWHnTr4dOcebYTzoRfKVsZzLbw7Bb4eWUXEyoD4WmJ8Wh0NOHD5WJuD17BZmRra37k3DearGJdbKByTmIzIABlUsdcx8qLsG2qtyb8BVmQsmopDOJc14exda0/UzLE5UBGqhhBzetKrhtlkFLa7hZnQhJxL3BeLW8Upa1mgMEOYAGSJHc6f3VTfhypai/ctpyY2ptexyBzzhf97/yD/wCVav6Tb90Z/wCo1/ZnQ4ZzFh8Q2S25zkSFZSpMbx2P0ms9/D7ao8z7ouqy65vR1qwmoFAEbXgGyk6nYVLketiciSkMzPM/MRtt7Phpa+xykrqUJ7L5v+n127GDgrXVs8HOy8t/Tr8j+XuBDCAMQLuKuAwJ0UfF4uyifE/qFEzDakrM6zpVen3Zmbrw6+pZ6jT4PB5JJOd2jO8RmjZVHwoJML+Mkkn2mBhV4tajFHks3Mnkz2yxlrdsxiy09iFloHo52WrxhC0AEChgJrYYEMAQQQQdQQdCCO4qucFOLjLwyUJuL3E52LwylOhiBntPARyfEjbKjt2bXwv3mDr73h+J8Mnh2dejx7o9XgZ8MmHTt8maw2Iu8LvdK7L4ZySrAbebqOzCRmTv+BrFZXXm180e0ka4Tniz5X4NvauKyhlIZWEqwMgg9xXn7K5VycZI7EJqa5kS2iJ12qMX3Gyth8NkLayCZAqc577CS7nn/wC0e7OKQfLaUfeWdv4ivQcMjqjf3Zxs+W7dfoR8qobHExaPY3bR9TlYD8wKuzVz48ivFfLchnOlkHF4hgfEDb8PmvSTUUYH9vEWX9aRR5oxq3sQXRswKWxIBGqoAdCAd6uog4Q0yu6SlLZ1P2g/63D/ANGt/wBt6zYXpl/2Zfl/4/g7vJ+DwgSy6ZPaMhLRdYuCQwabeaBp6Vi4hZkfFH/E04cKez/yMpxO0cRxC+oO9y9B/k28xH9VBXVq+GqP4Rgs+Kx/lnd/Z6AwdUYh5tuR/NcrP9YVk4h25JP7mrCfqX6Gc5SsK+NsI6hlZ4KkSCIOhFbL5uNbaMlMVKaTLODKf9oWAgK5cQlsidIF3Lv9NKVj3Q2/t/A49rkl9/5PUq8eekDQhDcQgdlYjUf/AFVnUetC0jNc0cxG23s+Glr7QpK6lCfhXzcz93126uFgprqWeDnZWU/p1+R3LvAxhQCR1cVcBgToo+LxfConxPrvAkkA6vmZ1nSq9K8mduvDr6lnqNXg8GLYJJzO0Z3iJjZVHwoJML6kmSST7PBwq8WtRijyeZmTyJtyLMVvMWwRSAMUACKA0c8JV+xiinsBwFJsAxS2GwPbDAqwBBBBBEgg7gjyqFkFOPK/A4zcWmvKOXjcGpToX5ey5AS4T4kbZUdvm+V+/unX3vEcT4bZiT61Hj3R6zh/EIZMOnb5MzhcTd4Ze6V2Xw7klWA/FlHZhpmX7x2NY5115lfNHtI1xnPFnyv0m3tXFZQykMrCVYGQQe4/z5156dbhJxktaOxCanHmRIok1FIls8s5uuD/ALSuZ5hXtqwHkiqCB+Br1eLHVCivsefvlu5t/cZc4mjcTGISQjX1ueIAEAsCZAJ9e9WOt9Jxf2I866qkvuLngRj73p0/3SVXhfQj/vuPJfzWVeZeGLhsQbSsWAVDLAA+JQTt9atpt6kOYhbWoS0jrftB/wBbh/6Nb/tPWfB9Mv8Asy/K/wAfwd/kvgSWltYrOxZkJKkDKA0gwd+1Y83LlKXQ19jRi48Yx6uzG8B4ilvE9W9mIi7OUAktcRl2JHzGurODlHliYISSltnT/Ztey44L86Mv3rD/APQaz50N1fhotw5asOfyX/t+H/n/AMDVmV9GRXj/AFEHh/8A3nb/AKWn74U5/wBu/wDr/AR+svz/ACeruhyMV3FeUjHbPQtkWGuFkBIg9/SicUn2Gnsz3NHMRtt7Phpa+3hJXU2yfhA73P0+u3VwsFa6lpz8vKfor8j+XuA+ygMV6uKuTAnRR8Xi7KJ8VzXcATIDavmZtnSq9K8szt14dfUs9RrMFghbBJOZ2jO8RMbKo+FBJhfUzJJJ9lg4VeLBRijyWZmzyZtyLOWtxiDFMBRSAUUbAEUDOfFXhsMUg2ELQJ9x4SlsA5KNiGvbDAqwDKQQykSGB3BHcVCcVOPK/BKMuV7XlHKxeBQobGIlrLwLV1j4rb/Alxjs3ZX7+6dfe8XxHhs8SzrU+PdHrcDiEcmHTt8mUweIu8LvdK9L4dySGA27F0HZhpmX/A1htqrza+ZepGuE54s9PwbizcDKGUhlYAqw1BB2IrgzrlXPll5OxGanHaPP8Ty5fuY4u6qVa8XINxCembknSdfCdq9DHMqVXZ+EcZ41krO69x/MPKN5sS7Ye2gtnKVAdFAOUTCk6azUMfiFfTXPLuO3DsU/hXYPMvLWJv4m5dRBDC2dblsGRbQMN+xBH3U6c2iENbFZiWylvRLzXy1iL+Ja5bQFStsAl0GqoAdCfMVHGzaYV6bJX4tkp7SLfMvLt3EXrBVQVSwltjnQEMCxiCddxrUMXMqhFqT92TyMayXLpexS4bwXiFo5SzZAl1QntC5Ja24TwZojMQavll4ze3rf4KY4167B5Y5SuJiAcVaRreVtCyMM2keEH61DI4hXyPpvuTpw583xrsDl/lvE2MbaulF6a3NftEkWzKkxPZST91SnnUTr1sUMS2M96KGD5Vx1p1uW1VXUyp6luQfvNTefjtabK1iXJ9kXeE8pYm3dXEXQoFtxcjOGZmU5h7s9x3qu7OqdbjF+exZTiWKackbu05IB2kV559no7K7mb5o5iNtvZ8NLX28JK6m2TsF/3h/q/XbrYWDtdSzx9jn5WVp9Osfy7wIYUKSou4q4DCzog+LxfCokZn13AEyAdXzM2zp1+n3ZmfJiV89nk12AwQtgknO7RneImJhVHwosmF9STJJJ9jg4UMWCjFHkszMnkz3J9i1FbjE2KgNiIoFsQWgNhy0bHsEUuwzn5a0AECgB4pMAg1ENhoAQFMQLloMpVgGVgQykSCDuCPKoTgpx5WThJxe0cXiOAUp0b8vZchbdwnxI3wo7HZtYV+/unX3/ABXEeGzw7OtR490etwOIQyodO3yZbCYq7wu90rsvh3JKsBtsCyDsw0zJ9/kaxzhVm180ezRqjKeLPlfg2rZLpW6sGRIYGVIOkj8P1riW7rfI0daDU1tEtUNloU3E7ULTEyubbrdOsp2+vpVsuXXYim9lm2oMgmNDB9ahDW+49srYW2yyGM66fSnY4vwKOyeqyYqAFQIUmmmHYzHNHMRtnoYeWvt4SVEm3PwqO7/p9duxg4O11LfH2OdlZWvggP5b4B7NBYdXFXAYGbRB8fj1yqJ8Vz1gSSA2p8+bZ06+0V5ZnfJiV89nqNjgcALYJJz3GjO8RmjZVX4UEmF9TMkkn2GFhwxoKMUeRzcyeTNuRay1tMXbQstPYBijYtBy0bGCKNgKKNiFlpbJcpzgKvbAdFIAxQAQKQBimMIFIB1ADbloMpVgGVgQykSCDuCO4qE4RnHTJRk4PaOFxLh65Ojfl7LkC3cJ8SP8CO/Zuyv3nKdfe8ZxHh08SzrU+PdHq8DPhkw6VvkyuExN3hl7pXpfDuSVYDbYFkHZtsyfT0Jx2V15lXNH1GyE54s+V+GbVMQpCkMCHAKkHRge4rgTqlBuLXg60Zxkk0SVWiYqAFQGxyLJgU0tg2V7eIl2UiI/Opyr5Vsin3JqrJaFTAzPNPMZtnoYeWvtCkrqUJ2VR3uH8vrt18LBTXUt8fY52Xlf4V+R/LnAvZsrEdXFXZgTog+Px65VE+K56wJmDr+PNs6dXaK8szPkxK+ez1Gz4dgBaBJOe48Z3iM0bKq/CiyYX1JMkk16/Dw68aCjE8nmZk8me5MtxW3Zi7BigQooAWWgAxQMFACijYhRSA59aBhigAxQAaQwikAYoAIFLYDooAFy0GUqwDKwKspEgg7gjvVdkFNaaJRk4PcWZ/ivDVydG/L2XIFu4T47b7Kjt82sLcPve62vv+O4hw6eJZ1qfD8o9ZgcQhkw6VvkyTX24fcSzeBayTKuuxg++g7N8yd9D5Gs0owy6+aHk1KU8afLLujdYYi4AUIYMMykagjzBrz86pRm4y8o68ZqSTRBhr5YsGEEGlOCRJMnqsYVMU12AMSSe+5qXeQtaK+GxGbMIgqY/wAacq+USls4HNHMRtHoYfxX2hSV1NsnYAd7h8vh+u3UwcBa6lvgwZWVp9OvyO5a4B7NlLAXcVdmFnRB8Xj1gCfHc9YEkgNq3Zm2dOrtFeWZpcmJX1LPV9ja8OwAtAknPceM9yIzRsqr8KCTC+pJkkk+vw8KvGgopHkszMnkz5mXIraY9CigWg5aNj0HLS2PQoo2AooDQooAUUAKKWx6OcBWkgGgkKKQBAo2A4CkIMUtgOFAgxS2PYQKWw2Nu2gylWAZWBVlIkEHQgjyqE4RktNEoTcXtGd4rwxcvRvgvYcgW7hPjtvsqO/zfK5973Tr73j+IcPsxZ9anx7o9bw/Phkw6VvkyWCxd3hd/pXZew5JVgNvN1HYjTMn09CctldebXzR7SX+6NcJTxZ8r8G4t3A4DKQwYZgw1DA9xXAshKEuWR1oSUltBqsmGgegoxB0pp6FpGY5p5i6TGzh/FfcgEqJKE7BQN7h7Dt9a7GHhbXUt8HNycrT5K/I7lvgHs0Er1cVdmFnRB8RzawokZrnqAJkBtW7M2zp1do/czvkxK+ez1G34bw8WgSTnuPHUuRGaNlUfCgkwvqSZJJr1uHhwxoKMUeUzMyeRPml4LsVtMXYMUtgKKADQAqQAigBRT2AYoAVIBUbA5sVp2IMUNgOio7AIFABC0tgOApAGKNhoMUg0ECgNBigAXLQZSrAMrAqysJVlO4I7ioTgpLTROM3F7i9MzHGuFLk6N+XsOQLdwmXtudFR37N8rn3vdbX3/IZ+BPFs61Pj3R6zA4hDJh0rfJkcHirvDL3SvS+HckqwG38tR2I+JP8DWWyurNr5o9pGuE54s9PwzaWcShuWZabdzMQUPvwhZVBEbxt3IjzFY8DFTucbF3Rqy72q+aHg6ePFgrNnSCFPhZUJaTlEgAsArMY1AXXcVr4jjVKraWmZMG6x2a2Y3mjmM2j0MP4r7HKSNenPYDu/p2+u2XCwU11LfBpysrv06/I7lrl/wBmhmHVxd2cqzog+M59coE+O56wJJhte7M2fTq7RXuZ3yYlfUs8m64bw8WgSTmuNGe5ETE5VUfDbWTC+pJkkk+sw8OvHgopHkszMnkz5n4LkVsMYooAMUAKKADFAxRQAooEGKQ9CigNCigNCilv9QOfkrRsQgtGwDlo2DHBaNiDFLYBFIAxQMcBSAMUAGKWwFFADbtlWUqwDKwKspEhlO4I7ioTipLTJwm4PmRleN8JATo3gblhyBbuEy9tz7tt27N2Vz73unX3vJZ2BZiz61K7e6PWYGfXkw6Vvkxlm8+AuGxiB1cM5lTGg199B2IMZl+8diaGo5Meet6kjQt48uWfeLLfFuZkUBMGz3bj+FWPVYoCRogua5iY0Gg+sRGrGsk+bIfZE7L4JctK7sv8s8A9nhivVxV2cozaJ80v2USM1z1AEkjMvmZtnTq7R9xS5MOHUs9RveF8OFoEk57jR1LkRmjZVHw21kwvqSZJJr1eHhwx4KKR5PLzJ5M3J+C7FbTHoMUg0GKWx6FFABigBRRsQoo2Aoo2DFFGxBijZIUUbExRS/cZzgK0MiOikAYoAQWgBwFIAxQA4CkAYoAVIAxQAopAGKYwPZVwVcBlYZWUiQyncEeVV2RUk0ydcnGSaejyRuNpNzD4q2biK7qre80KzBc0mZge8DPnrrXkLsNxscqXpnsqcuLgo2rYcHxDCWWnDWSbh0BIYRp89wkr65RVbx8i3tZLt+hZ18epbrXc3vJNh+jcuXYNy5c1MRCBFy2x3CAliB/KJ1JJr0XDqYV16ijzXE7p2WbkzRgV0jmeA0bEICkNDhbpbJKJILBqPMPkAbBp86DkB0jRtC5RuWnsWhRTExRSEKKAFloGDLRsClFaNi0ILSDQ9bU0nLRLkJVw3rUOcfIPGG9aXOPpgNihSE6xhSpbI8ugRQREBQMdFAhRSHodFA9Cik/AJdzzni3L6XOIXVGmrH+tdP8AAVwWviZ6OD+FBwvAbdu5bO85+3ov99LXce9rZveHLCn6/wABXTw/QcrP9aLYrWc8IFADlFImkWLVuarkyyEdlpMNVLmaFWONikpA4Iq3RVsWUSRARVmypjctMNBigNByUthoRWjY9Cy0u4aP/9k="/>
          <p:cNvSpPr>
            <a:spLocks noChangeAspect="1" noChangeArrowheads="1"/>
          </p:cNvSpPr>
          <p:nvPr/>
        </p:nvSpPr>
        <p:spPr bwMode="auto">
          <a:xfrm>
            <a:off x="16192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447800"/>
            <a:ext cx="4052888" cy="3963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65308D-9982-4B89-92D6-96B7554D1FCB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Reality check	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No desire to collect web sites</a:t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/>
            <a:r>
              <a:rPr lang="en-US" altLang="en-US" dirty="0" smtClean="0"/>
              <a:t>No need to collect every publication</a:t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/>
            <a:r>
              <a:rPr lang="en-US" altLang="en-US" dirty="0" smtClean="0"/>
              <a:t>Need to find the gold nuggets, the gems, the potentially critical publications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2" name="AutoShape 8" descr="data:image/jpeg;base64,/9j/4AAQSkZJRgABAQAAAQABAAD/2wCEAAkGBxQSEBQUEhQVFBUVFxQUFRUVFBQXFBUUFBUXFhUUFBQYHCggGBolHBUVITEhJSkrLi4uFx8zODMsNygtLysBCgoKDg0OGxAQGywkICQsLCwsLCwsLCwsLCwsLCwsLCwsLCwsLCwsLCwsLCwsLCwsLCwsLCwsLCwsLCwsLCwsLP/AABEIAN4A4wMBEQACEQEDEQH/xAAbAAABBQEBAAAAAAAAAAAAAAABAAIDBAYFB//EAEoQAAIBAgQEAwUFAwgHCAMAAAECEQADBBIhMQUGE0EiUWEUMkJScSOBkaGxB7PBYnJ0orLR4fAkMzRjgpLCFTVUc4ST0vEWJVP/xAAbAQACAwEBAQAAAAAAAAAAAAAAAQIDBAUGB//EADIRAAICAgAFAgUDBAIDAQAAAAABAgMEEQUSEyExMkEiIzNRcWGBwRU0QvAUciSRsQb/2gAMAwEAAhEDEQA/AMHFfRzhhC02AQtIBwWgQ4LQIOWkAooEGKBMMUAKKADFABy0AELQGgMQCB3Ow1LGN4Uan7qz35dNC3ZJItrpnP0ok6Ld1YfVWU/gRNUU8UxLXywmt/ksniWwW5JgitxnYooEGKAFloGHLTAUVFiDFAbFFAgxQAooAUUAKKABFAxRSDZRipkx0UAGKACBQIcFoBjumaWyIIpgGKAEBQA6KAEBSAcBTQBt2mdgiCXOuswBMF3PZR+J2EmuTxTilWDVzPz9jZiYc8ifLEfxPjCYGLVletiXgOTvJ90MF176W1IgfXX59LrZ1juvl8L8I9JzV4sVCtbZBa5qv2bipjrGRH+IIwIHnEkMB3A1H5VBYVeuaiXdfqP/AJU09Wrt+Ds8QwAIFy3DBoPh1DA7FSN/u3+u/puB8d3rGyOzXucviPDkvm1d0csCvZeThMNAhUwFFIBRTAMUgFFIA5aewFloELLQMUUgFFACigfcpAVYSDFIB6WppbAnTDVFy0ItWcPHb8qrcwY+6ixSi2IpOlXJjI8tMAxTEGKiMIFMQ63bLMEQSx112AG7seyj8zoK5XE+KVYVTlJ9/ZGzEw55EtLwDjfFlwa9DD+PEvGZokhiIBKj4tfCnb9fn3zc6135D7eyPRtwxodOrz7k/KfLos3Ee+w693OxZjPSUKWeCZBuHuxmJO8GTqLJm6o+lef1DkdEepL1Go5k5etXLJR2zqYPw50J0W4hA8zGuh17CldQsRdWv919wqt/5L6c/wBmYHh+NucNvdDES9hySjgGADu6Dy+ZO249XOEMqHUr7SQQnKiXJPwaTH4IEdS3qG8WmoYHUMCN5/P67+j4Fx1v/wAfJ7NeGc3iPDkvmVd0c2K9lv7HBf6hy0AGKQhZaNiDloAUUgFFACigBRRsBRQAooGLLQIoZasLNDwtJgSqKTGWbDEVXJCL4uGNqp0Ip37Zq2LArmrBjDQIIWnsAi3RsApZZmCoJY6gHYDu7nso/PYVy+KcVqwquZ+fsbMTDnkT0vBHxriy4JOhY+0xLkZmiSGOgOX5uyp2G8nf5/8ANzbXfkPt7I9G5QxodOrz7ss8rcudD7a94sQ0nUz082+vdzrLfcO5rDnZyn8uv0mrFxOX45+Tu4nDBwNSrKcyMphlbaR22JBB0IJFYMfIlRLmibLao2x1IOHtFRq0yQTCW0lgCMxyKCzQSNSQJ0A1rRk8QsvjyvwU0YcKnzEXE+H28RaNu4JB1BHvI3ZlPY/rVGPkSolzL/0W3UxtjpmQ4fjbnDbvQxEvh2kq4BIUE6unpPvJ23Hr25whlQVtfaSOVGcseXTn4NJi8GGAe2QwaGBGoYHUMD3/AI/Xf0XA+ON6x8ntJe5y+I8N18yrumUuifI/hXsOZfc4X5Bkp7EKKBBikAooAUUAKKAFFACigBRQAooDZTirC0AFAD1NJgTWmqDQMsjFRUOQRG+ImpqGgITrUgBkNGwHhD5GlsQQrFgiiXOoB2AG7v5KPzOg1rl8T4rVhV8zff2RsxMOeRPS8EPHOMjBr0bH2mJeMzRJBOxj5vlTtP4+A+bm2de/x7I9K3DFh06vPuybgfLPSKXnJ651YEzkJnNr3czqe23rWTMztp1w8GjGxNPnn5NJXGOiKgBUAKgZV4nw+3iLZt3RIOoI95G7Mp8/1rTjZEqJcyKLqY2x0zH8Px1zht32fES2HaSjgEgAnV1HlPvJ2Prv251wyoq2vtJf7o5cZyx5Oufg3OHymNQVaCrAyGnbX17Hv9d+1wjjMn8m7tJfc5nEeGpfMq7oWMwCxNeqrtbOC0cW7ag1sjLaIkcVIQooAOWgAhKNjHdI0tgI2iKNgMimLQoo2MoxUywUUASW1pMC7aIAqp7AhvMKlFCIQKmA9RQGyZKgwJheMhFGZzsOwHd3PZR+J2GtcjifEa8Kvmk+/sbMTDnkT0jm8e4yMIDasHqYm4RnaJIJ0Xw+cHw2xoJk7+LwqVmbZ1sjx7I9I3DFh06vPuyflblzofbXvFfaTqZ6ebfXu5ky33etYc7O5vl1+PuasXE5fjn5NHXJOgKgY3FWQ9uAYafWrYNIg02K2IAnU1XJ7ZJDqQAxFkPbImG7VbBpdyLTZSx3C0v2ele18mHvK3Z1PY/rVtGVKmfNHx7lVuOrY8r8mT4fjrnDbvs+I8eHeSrRIAOhdR8uviTtP/N2p1wy4q2vtJf73OXGc8eTrn4Nm9wlQVbOpAKsDIIO2vf0Pf679zgvF0/k39pfqc3iXDdfMp7o51wzXs4r7Hn3+pHFSEGKAFFIBwoGSKpqLYE6YcmoOWgC3Dz2FHVQEZwD+R/Cl1YgcaK1Fg5VoAkCVHYD1FDEPCVHbAayipIQAtADhJIVRLtsDoABu7nso/M6DU1y+J8Trw69t9/Y2YmJPInpeClzBxU4JjYsnPfcDM8SwY+7oNJg+FO3rOvg3z5s+td4PSNxxodOryWeVeXOh9tf8V9pOpnp5t9e7nue23nXPzs/n+XX4NeLicvxz8nexodchXUGJrnxgtdza2yVmgSaq1vwT9gKwOo1pNNBsM0hhAmmk2Igt4kFiusj/MirJVtLYlImqsYqAKvFOHW8RaNu6JB1BHvK3ZlPn+tacbJlRLmRTdRG2OmZDh2PucNu+z4mWsNJRgCQATq6D5fmTcHUevbnCGXFW1+pHLhOWPJ12Lsaq/ZBAZTmVgCCDIIOxB7zO/f67+h4Jxty+Rf2kvucviXDdfNq7pkASvXcx58PTo2AMlGwEBRsCRSaiwJ7dwioNbGWUxJHlVTr2Gyb2z1qPSY9mTiuiTHRRsjsetIRMjVFoZMt0dxUNMB4APlS7pAMfQhVUM7SVHYAbuxGyjz7nQa1zOJcSrw622+/sjZiYc8iel4OZx7jIwgNmz9pibkZmgEqTovhHfWFTsDJ318L8zNs69/j2X++x6ZuOLDpVefdk/K3LpsfbX5a+0nUz082p17uZ1PaSPM1hzs7m+XX4NOLicvxz8mjrk7OjoM0bYDgRBB2IqcHoi1sgw1kIsDbWlKfN3BLQrt4IQDpm2pqDa7BsmRoMio70x62NYDMWgSd6bk2CQ5UDBgTGmn1pw7Clsr4S2yiGM6mPpTm032CK+5NVaJFTinDreItG3cEg6gj3lb5lPn+tacbIlTLmX7lN1CtjpmQ4dj7nDbvs+J8VhpKOBIUE++g+X5l7Hb17c64ZcVbW9SRyoTljy6di7GyCgwwOZWAKsDIIOo17z59/rv3eDcacl0LuzRy+JcN5fm1d0yzaVa9Q2zgCuKnlQnICLKlS3IRJbtW/WouUgJ/Z0I0FV88hlK/aAq+MtkWQVMWzklK0bLBAUAGKAHCgY4UhALHMFQZnaSqkwIG7ufhQeffYamuXxLiNeHW3J9/Y2YeHPImkvBU47xkYRTZsnqYq5GZ4kgn3TlHfWFTtuf5XgfmZtnXv8eyPTtxxYdKvz7sn5W5c6H21/xX2k6menm3173D3bt286w52fzbrr7I04mJy/HPycPmjmTE2cXdt27uVFywMlsxKKTqVncmt+LiUypi3HvoyX5FqsaTG2uasXh8R08UQwBUOpW2CFYAyrWxvBB7ipTwaLIfCtChl2wlqTLfOvHsRh8VktXMq5FMZUOpJkywJ7VRg4tcqvijt7ZZl5FkbPhei3yljMbcuziA/Sa2WUtaVVJJUqQwUTIJNVZ9WPGv4Nb2WYk73PcvBwuM81YpcReW3dyotx1UZLZgKxA1K+lbqcOnkW4mWzJs53pmm5Z4o+KwbteOa5ba5DZVBgW1ZNAAN83asOXVGu2CiuzNmNbKdcm33RxeUeYcTfxaW7tzMhFwkZLYkqjEahZ3ArRmY1UKZSUe5Ri32StSbOlzlxPEWriCw+UdIuwyoZhyJGYHtVHDceuytuUd9y3NtnGa5WUcTxXHtYsXLOcg2ma6wtIVlXfxE5YHhH5Vpjj4ym4tLZQ7shxTTZycJzHxC62W27O0E5VtWyYG5gJtV0sXHituKRVHIvfhs6fMnGcZY6B6hTqWULA27ci6BFwEFZBmDHrVVOPj2b1FdmW23Xw1tj+aOZLy37a4Z8oa1aaAqGWujOvvA/CyVHHwqlB8692O/Jsckov2Rq8fwtb9npXvEYHjgBhcAgusaAzOmxGlciGS6rXKvxvwdGdCtrSl5+5k+HY+5w277PifFYYkq4BIUE+8g7r8y7jcevXsrjlRVtT1JHOhOWPLp2LsbIHYqQysAVYGQQdtf49/rv3eDcZ5vkX9pI5XE+G8vzau6YGM16xHntjYpj2TWahINly2RVLRIgxRFWQQmUjV5A5jVci4AWmIcBSGEUCBqSFUZnOoEwABuzHso8/uGtcvifEq8KpuT7+yNuHhzyJpIpcc4wMGps2T1MVcjO0SVJ90lfPXwp2mTvr4L5mdZ1738Psj0zccWHSr8ljlXlvo/bX/ABX2k6menm317ue57bVhzs7m+XX4NOLi8vxz8nexYdXWNVO/4VzlFcr2bu7Z5pzw6nGXREMCs+RBtpr9a9Phr5MfwcDJfzZEN8nG477UrYLlFIbMAuVVQLtOYgd4E+VT7VV9u+iPrs7+50P2jqfbAY0NtP1as/D23Tv9WXZq1Z+x3eSuYjeIslFUWbKnMCST0zbTUHbQz91Ys3Dinzp92zTi5LacWvCMdwa11rmIY9rGJu/eFJB/E115PlSX7HOS5m3+Wd79nl77LFp/IDAf8FwE/mv4Vhz4blB/qa8KXaa/Q5HJbZMZbdgYy3f3bD+NX5y5qJIqxO1sTq/tIuEXrBUx9kdv57Vm4UtVP8l3EPWvwd/hbEcJkaEYa+f6tystv98vyjRX/afsZb9n75saTprbuHT7q3cT+gzHg/WNB+0LB58KLg3tOD/wP4T/AFslYOE2/G4fc28RhuKl9jMcpWjiMdaL6i2qsf5tlQtsfiEFdXMn06ZNHPxo89sf0PT68mehKnFOHW8RaNu4NDqCPeVvmU+f61pxsidMtr9yi+mNsdMyPDsdc4dd9nxPisNJRgCQAT7yDuvzJuNx69uyEcqKtqepHLhOWPLp2eDZEAgFSGDQVYGQwO2vefPv9d+9wXjXN8i/1I5PE+Ga+dV3TGV6xdzzw5Xo0A4XaXKPYmuzQoi2R1MNnNIq1MuFFMAgUgAZkKozO2wmAAN3c9lE7/QCSa5nE+JV4dTcn39ka8PDnkTSXgo8c4wMGps2T1MVcjM8SVJ0Xw666+FBtM6/F4L5mdY77vHsj075MaHSr8k3KnLvR+2veO+0nU5unm1OvdzOp7betYc7N5vlV+DTiYuvjn5NJXI2dAM0d2M8o52/2+99U/dpXrcT6EfwedyfqyJOez/p90+lr9ylSxm3Uv3FkdrP/Re/aPdPteWdMiGPWWqrB+m/yyzL9f7I7eC5gstgjbRibiYVgRlYQUsw3iiN6ySw7Xfzt/Ds0Rya1VyrzoxXArd9muDDCSbTi4PBraMBh49PLbWupY4pLmMFak/SdHkS7lv3V+fD3h94UN/0mqMuO4L8otxpak/wV+VuJpavp1j9moufCSQWRgNtYkip5NcrKnGJHHsUJqTL/P8AikuthrlsyjWmKmCNBdddj6g1m4fVKqMoS+5dmWKclJGl4f8A90f+lv8A9m5WG3+/X5Rrr/tH+GZb9nY/0w/+U/8ACt3E/oMx4P1Tc8xrODxE/wD8n/LUfmBXG4f/AHCOrmfRkZT9mY+0vnvkQfi2v6Curxb6K/Jz+H+t/g3gFedXc7GyJ7pW7kI+hq11/DsjzdyLinDbeItm3dGh1BHvI3ZlPn+tWY2TKme4ld9CtjpmQ4djrnDr3s+J8VhpKPBIAJ95P5M+8u4Oo9e3ZCOVFW1PUkcuE5US6dng2qAGDIIYAqwMgg7a957Hv9d+7wbjLl8i71I5HFOGcvza+6Y10ivWRlvwefa0MipCBFMBZaNgUKsLxRTADEyFUZnacq7CBu7nsg8++wk1zOJ8Srw6tyff2NeHiTyLEo+Dn8e4wMGptWftMTcjM0SVJ905fPXwp2mTv4vA/MzrOvf49kenfJjQ6Vfks8pcuCwetiPFfYHcz082+vdzOp7aiseZnKT6cPBfjYrXxz8nbw2HCZoOhM1y5z2dGK0TVWNioA4fG+VLN651SGLPGfxwNAF0HbQCurVxCUIKP2MM8OE5OTJOI8sYe/ca5cVyzZQSHIHhUKNI8gKrhxK2C5exKeDXJ7Y/i3L1jEXOpdDFoC6PlECY0j1qNXELa1yrRKzDrm9sr2eUcKubKrjMpU/aHVSQSNvQVZ/VbffRX/wKixw7gdjClnthhmXKxLFhEg+Wm1Qszrbkk/uWV4sK22iHh3LGGtsLloPMMAepIh1KNpHkxqc+J3el6IQwqk9oh/8AwrCfLc/9w/3Uf1a79Bf0+onxHK2GdbasrkWlKJ4yIUuzmTGurGox4nam327kpYNbSX2OlZ4Yow7WFnILboATLZWBBE+fiNU/8icruqWqmKr6a8HM4BwC1YbqKrK8MmrEgqfQj0q7KzZWx5GV0Yka5cyOzdtK6OjglXUo0GDBHY1kpudU+ZGiytWRaOfwfgVrDFjaDeKAZadAZFX5ObO6PKyqnFjU9o6RMCTWNfoaBdTNrM+tOXMvIkGojKfFOHW8RbNu4JB1B+JW7Mp8/wBa042TOiW4lN9KtjpmRw+Jv8NPRvQ9hicrQSANPEvoe69j+fcnCGTFWV9pI5cZyofTn3ibRTIBmQwBDTIIO2vf69/17vBuM8z6F3Zo5HE+GOK61XhgivV72eeFloAWWjmA58VdsuGXGMhUGZ2nKswIG7ueyCRJ3MgCSa5vE+I1YdTlLz7GzDxJ5FmonO47xgYNTasnqYq5GdokqT7pK9onw29hMmSdfBPq51nWu9Psj0+4YsOlX5+5Pyty50Ptr/ivtJ1Obp5tzPdz3Pbt3NYs7O5/l1+Pc0YmLr45+TR1yDoioANNLYtkNi+HmOxg+lSlBx8hGWyYb1FfYZkeYObHsYh7NlFuFTllsxBbYhQpBOun1B0ruY/DIyjzWM5d+dJS5YjMFzV1mSzfQWrhfJK5wA0wA6sSRrpvp5VK3h8YxcoCrzW3qRJx3nBsNiHs9JXyBPEWYE5ravsP51U4/DoXVqbetkrs2Vc3FLwScf5vOHfpdFXDJbeSzAyyzGnarKOHwlHe/cjbmyi9JA4tzKcJbw+W0rda0t2CzDKWAOURvvUKuHxtlLb8PRO3MlWo6XlEfAucWxGIS0bSrmzahmJGVGbb7qMjhsK63JPwKnOlOxRaBxrnMpeNrD2xcZWyZmzEM4MFURSCddJnXyqWPwuHIpWMV2e+Zxgh/AecjdvCzfti27HIrLmAz7BGViSJOkzv2pZPDVGDnWx0Z7cuWaG8d5ybD4h7QtK2TL4izCcyhth9aVHDYW1KbfkLc6UJuKRLzFzacNf6SW1uEKpYliIZtcoA9Cv40UcMjKO2wtzpRlpI06TAzABoGYDYNGoHpM1yLElJqPg6UG3FNkikQQRIIiiMuUGiDD2Aggec/jSnNyYJaJKiMVAyrxThyYi0bdwabgj3kbsynz/WtOLkyonzRKL6I2x0/JkeG4+5w677PifFYaSj6kKD8S/yfNex1+vasrjkwVtT1JHLhOVEunZ4NqgBiDIaCrAyCDqNe/17/Xfv8G41zPoX+pHI4pwzlXWq8EnSr1PMeeG5KOYDmgVeyxsqY3FmxhsVfWM4YIp08IUrbX8Gd3+pr55xebyOI9OXhHrsBKrC515ZS5H4OotrinOe7czFSdckMykz3ckGT/jXK4lkyT6UeyNuDjqS6kvJq2BykxMVx4xbZ0t6IsNezrIEfX0pzhyvQJ7JagMdbeDUk9Ca2RrbAkgROpolJvyCRJaSTAogm2En2PJ8KxPE0n/xS/vq9c/o/t/B51fV/f8Ak6vGeXsS+NuXUtkqbpdWz2xIzTMFprNXl0dJJy9jRZj29Taj22VOfrBONvONptr9PsLZH61bhfQj+/8A9KcrfVe/97HN5i4mMRdDhSsJbSCQdUWCauqr6cdFdk+d7Ovzr/qsB/Rbf9laz4nrs/JoyvEPwd7kfjNllsYcK3VAaWyJl0LOfFObb0rHnUWczs327djRiW16UfcyXLTE8RtE79Wfvkmujd9F/gxVv5q/J1rnL2J9vN3peD2jqZs1v3OrmzRmnbWs6y6XTpy76/gveNb1NpdtnK51/wBvvf8AB+7SrcL6EfwU5X1ZFrhFo4zGdWYfqNdKkjRUBZAPMSqrTyJqqpsKY9SxHozXCtsM4+sa615bl5pdjvp6RIjggEd6g1p6JJhpAECmkBDddlu5CNPP++rXBKOyO3slNU+CRU4pw23iLZt3BpuD8SN8ynz9O9acbIlTLcSm+iNsdMzPJN90vYjBs2ZbRcqfIpcCNl8gSwaOxHrXYztKMb49ntHNxe7lTLujZ2rkqD56/wB9e+wpudEZP3R4zLjyXSS+46K1bKNnMAq/ZIrvbX7S3dE2r8CfluEKuUn4c2VCp2zA9yJ8V/8AoMGyFyyql+T03CcqE6+hN/gzuGv3eF3undl8M5JDAbebKOzD4l7/AIGuRZXXm180fUdGM54s9PwbjD4gMoZGDKwkEagiuBOEqpcrOtGSsXMvAgANtKrbbJoNIBGgAUAIXQrDWCdqnFPyhSa0eV4cf/tFnf2sT9evXrH9D9v4POr6v7/ydrivNGJTGvZRlyi7kA6aExmiJImssMKl1KTj7GqeXarNJ9tnK59aOIXwNvsv3KVfhLVEV/vkoynu2WyHm/BpZxAW2uVelaaJJ8TLJMknep0Tc4bf3ZC6KjLsXudf9VgP6Nb/ALK1Tieuz/sXZXiH4NJyVgsOtrD3QEF8gy3UOYksynwZo29Kw51l/O4rfL2NWJGrlUn5Mdy4mXiNoHcXiPvkiK6lvel/gwV/VX5O3c5oxPtxshlye0dKOmk5erljNEzHesiwqVVtx9jS8u3qcqfbZxOdf9vvf8H7tK0YX0I/goyvqyFZ/wBC4iJPhtXYJ/3TaE/8jVZZFW1NfchCXTsTPWH2KEAj+O1eSUnHseh7PuRqsCBtUd7JBpAKjYBLTvrT2HYa7gbmKFF7DejNcz8xFG9nw0tfY5SV1yE/Cvm/6fXbsYOEvq2eDm5WV35K/JLy/wAI9jSPfxN77woG5n5FkFm7mANYnXGE8+5V1r4U/JnnOOHS5zfxM0dq1lUKNgAPrGkmvoFNfTrUV7HibbOebk/cflq3mIHOirxie2CCCAQQQQRIIO4I7ioWQjOPLLwSjNxe0VL9lWToYiWtPCpcJ8SN8KO3Zvlfv7p197wnFOFWYdnXo8e6PWcP4hDJh0rfJncNiLvC73Tuy+GckqQNvNl8mHxL338jWGyuvNr5o9pGqE54s+V+Db2riuoZGDKwlWGxHmP8/pXnrK5VycZI7EJqa2h0VDySIjfGfJrNTdbS2LmJagMbirSuFkarH5VarWl2I8pl+O8nC9dN21dFt3OYqwOUv3ZWGok67HWurjcT5Ycs1vRzr8HmlzRYuCcmC1dF29c6rKcwCg5c8zmZm1bXWIFF/FFKHLWh04HLLmmxce5P9pxD3etkzBBl6cxlRU3zDfLP31HH4nGqtQa8BfhOyxyT8j+O8oe03Q/WyQiJHTn3FiZzDepU8TjCOuUVuDKT2mP43yr7Qtherl6NpbU5JzZQBm94RtUKeJRg5Nx8vZO7Dc1HT8Io4LlL2S9avG6XCtMC3E9t8586vs4irYOKXkqrwnCalvwTcZ5M6t03bF3psxzlWDQHJksrLqJOsRp+kKOKKMOWa8ErsFylzQZJwDk8WLou3bnUdTmUAHKG+Yk6sRuNBrrrUcninPBwrWtjowOWXNJjON8m+0X3u9bLmy+HpzEKF3zCdqKOJxrrUOXwF2C5zct+STmDlEYm+bou9OVUEZM0lRlzTmHYD8KKeKKEdNCtwHKW0zRYW2VRFZszKqqWiMxUQWjtO9cu6anNyXudCuLjFJhxtpsqlDqDqJ/zpTjypdw7klVMmKkAqEGzMc38eEDDWAXvkgErrkn4R/vP0+u3cwcTt1LPBzcrJ79OHdj+X+CDCAEgXcVcBgToo+Lx9lE+J++wkkBr0rM6zpVeleWZ5Srw6+pZ5NLhMJkkk5naM7xExsqj4UEmF9STJJJ9tg4VeLWoxXf3PI5uZPJsbb7FiK3GLYoo2M5oFaNkhwFIBNbBBBAIIIIIkEHQgjuKhZBTi4y8MnGTi00UMThlZOhfBey5C23J8SNsiO3Zvlfv7p197wvFOGWYdnXo8e6PV8P4hDJh0rfJnMNiLvC73Tuy+GckqwG3myjsw+Je/wCBrFZXXm180fUa4yliz5Zek29m8GAZCGUjMrAyCPMGvPzhKuTTXc60ZKa2g3QGbMQJ86Tm2tEtINQGIUNaGcjmbi1ix0upnDGSMqg6KdSdRG/5V08TFldFuJjvyIVPUhcI5ks4lzbtZ8wUt4lAEAgdiddahkYFlUed6CnMhZLlRFxLmvD2LrWrnUzLE5UBHiUMIObyNOrhtlkFNNdyNmdCEuV7JsZzHZtXjZfqZ4B0VY8ShhqWHnTr4dOcebYTzoRfKVsZzLbw7Bb4eWUXEyoD4WmJ8Wh0NOHD5WJuD17BZmRra37k3DearGJdbKByTmIzIABlUsdcx8qLsG2qtyb8BVmQsmopDOJc14exda0/UzLE5UBGqhhBzetKrhtlkFLa7hZnQhJxL3BeLW8Upa1mgMEOYAGSJHc6f3VTfhypai/ctpyY2ptexyBzzhf97/yD/wCVav6Tb90Z/wCo1/ZnQ4ZzFh8Q2S25zkSFZSpMbx2P0ms9/D7ao8z7ouqy65vR1qwmoFAEbXgGyk6nYVLketiciSkMzPM/MRtt7Phpa+xykrqUJ7L5v+n127GDgrXVs8HOy8t/Tr8j+XuBDCAMQLuKuAwJ0UfF4uyifE/qFEzDakrM6zpVen3Zmbrw6+pZ6jT4PB5JJOd2jO8RmjZVHwoJML+Mkkn2mBhV4tajFHks3Mnkz2yxlrdsxiy09iFloHo52WrxhC0AEChgJrYYEMAQQQQdQQdCCO4qucFOLjLwyUJuL3E52LwylOhiBntPARyfEjbKjt2bXwv3mDr73h+J8Mnh2dejx7o9XgZ8MmHTt8maw2Iu8LvdK7L4ZySrAbebqOzCRmTv+BrFZXXm180e0ka4Tniz5X4NvauKyhlIZWEqwMgg9xXn7K5VycZI7EJqa5kS2iJ12qMX3Gyth8NkLayCZAqc577CS7nn/wC0e7OKQfLaUfeWdv4ivQcMjqjf3Zxs+W7dfoR8qobHExaPY3bR9TlYD8wKuzVz48ivFfLchnOlkHF4hgfEDb8PmvSTUUYH9vEWX9aRR5oxq3sQXRswKWxIBGqoAdCAd6uog4Q0yu6SlLZ1P2g/63D/ANGt/wBt6zYXpl/2Zfl/4/g7vJ+DwgSy6ZPaMhLRdYuCQwabeaBp6Vi4hZkfFH/E04cKez/yMpxO0cRxC+oO9y9B/k28xH9VBXVq+GqP4Rgs+Kx/lnd/Z6AwdUYh5tuR/NcrP9YVk4h25JP7mrCfqX6Gc5SsK+NsI6hlZ4KkSCIOhFbL5uNbaMlMVKaTLODKf9oWAgK5cQlsidIF3Lv9NKVj3Q2/t/A49rkl9/5PUq8eekDQhDcQgdlYjUf/AFVnUetC0jNc0cxG23s+Glr7QpK6lCfhXzcz93126uFgprqWeDnZWU/p1+R3LvAxhQCR1cVcBgToo+LxfConxPrvAkkA6vmZ1nSq9K8mduvDr6lnqNXg8GLYJJzO0Z3iJjZVHwoJML6kmSST7PBwq8WtRijyeZmTyJtyLMVvMWwRSAMUACKA0c8JV+xiinsBwFJsAxS2GwPbDAqwBBBBBEgg7gjyqFkFOPK/A4zcWmvKOXjcGpToX5ey5AS4T4kbZUdvm+V+/unX3vEcT4bZiT61Hj3R6zh/EIZMOnb5MzhcTd4Ze6V2Xw7klWA/FlHZhpmX7x2NY5115lfNHtI1xnPFnyv0m3tXFZQykMrCVYGQQe4/z5156dbhJxktaOxCanHmRIok1FIls8s5uuD/ALSuZ5hXtqwHkiqCB+Br1eLHVCivsefvlu5t/cZc4mjcTGISQjX1ueIAEAsCZAJ9e9WOt9Jxf2I866qkvuLngRj73p0/3SVXhfQj/vuPJfzWVeZeGLhsQbSsWAVDLAA+JQTt9atpt6kOYhbWoS0jrftB/wBbh/6Nb/tPWfB9Mv8Asy/K/wAfwd/kvgSWltYrOxZkJKkDKA0gwd+1Y83LlKXQ19jRi48Yx6uzG8B4ilvE9W9mIi7OUAktcRl2JHzGurODlHliYISSltnT/Ztey44L86Mv3rD/APQaz50N1fhotw5asOfyX/t+H/n/AMDVmV9GRXj/AFEHh/8A3nb/AKWn74U5/wBu/wDr/AR+svz/ACeruhyMV3FeUjHbPQtkWGuFkBIg9/SicUn2Gnsz3NHMRtt7Phpa+3hJXU2yfhA73P0+u3VwsFa6lpz8vKfor8j+XuA+ygMV6uKuTAnRR8Xi7KJ8VzXcATIDavmZtnSq9K8szt14dfUs9RrMFghbBJOZ2jO8RMbKo+FBJhfUzJJJ9lg4VeLBRijyWZmzyZtyLOWtxiDFMBRSAUUbAEUDOfFXhsMUg2ELQJ9x4SlsA5KNiGvbDAqwDKQQykSGB3BHcVCcVOPK/BKMuV7XlHKxeBQobGIlrLwLV1j4rb/Alxjs3ZX7+6dfe8XxHhs8SzrU+PdHrcDiEcmHTt8mUweIu8LvdK9L4dySGA27F0HZhpmX/A1htqrza+ZepGuE54s9PwbizcDKGUhlYAqw1BB2IrgzrlXPll5OxGanHaPP8Ty5fuY4u6qVa8XINxCembknSdfCdq9DHMqVXZ+EcZ41krO69x/MPKN5sS7Ye2gtnKVAdFAOUTCk6azUMfiFfTXPLuO3DsU/hXYPMvLWJv4m5dRBDC2dblsGRbQMN+xBH3U6c2iENbFZiWylvRLzXy1iL+Ja5bQFStsAl0GqoAdCfMVHGzaYV6bJX4tkp7SLfMvLt3EXrBVQVSwltjnQEMCxiCddxrUMXMqhFqT92TyMayXLpexS4bwXiFo5SzZAl1QntC5Ja24TwZojMQavll4ze3rf4KY4167B5Y5SuJiAcVaRreVtCyMM2keEH61DI4hXyPpvuTpw583xrsDl/lvE2MbaulF6a3NftEkWzKkxPZST91SnnUTr1sUMS2M96KGD5Vx1p1uW1VXUyp6luQfvNTefjtabK1iXJ9kXeE8pYm3dXEXQoFtxcjOGZmU5h7s9x3qu7OqdbjF+exZTiWKackbu05IB2kV559no7K7mb5o5iNtvZ8NLX28JK6m2TsF/3h/q/XbrYWDtdSzx9jn5WVp9Osfy7wIYUKSou4q4DCzog+LxfCokZn13AEyAdXzM2zp1+n3ZmfJiV89nk12AwQtgknO7RneImJhVHwosmF9STJJJ9jg4UMWCjFHkszMnkz3J9i1FbjE2KgNiIoFsQWgNhy0bHsEUuwzn5a0AECgB4pMAg1ENhoAQFMQLloMpVgGVgQykSCDuCPKoTgpx5WThJxe0cXiOAUp0b8vZchbdwnxI3wo7HZtYV+/unX3/ABXEeGzw7OtR490etwOIQyodO3yZbCYq7wu90rsvh3JKsBtsCyDsw0zJ9/kaxzhVm180ezRqjKeLPlfg2rZLpW6sGRIYGVIOkj8P1riW7rfI0daDU1tEtUNloU3E7ULTEyubbrdOsp2+vpVsuXXYim9lm2oMgmNDB9ahDW+49srYW2yyGM66fSnY4vwKOyeqyYqAFQIUmmmHYzHNHMRtnoYeWvt4SVEm3PwqO7/p9duxg4O11LfH2OdlZWvggP5b4B7NBYdXFXAYGbRB8fj1yqJ8Vz1gSSA2p8+bZ06+0V5ZnfJiV89nqNjgcALYJJz3GjO8RmjZVX4UEmF9TMkkn2GFhwxoKMUeRzcyeTNuRay1tMXbQstPYBijYtBy0bGCKNgKKNiFlpbJcpzgKvbAdFIAxQAQKQBimMIFIB1ADbloMpVgGVgQykSCDuCO4qE4RnHTJRk4PaOFxLh65Ojfl7LkC3cJ8SP8CO/Zuyv3nKdfe8ZxHh08SzrU+PdHq8DPhkw6VvkyuExN3hl7pXpfDuSVYDbYFkHZtsyfT0Jx2V15lXNH1GyE54s+V+GbVMQpCkMCHAKkHRge4rgTqlBuLXg60Zxkk0SVWiYqAFQGxyLJgU0tg2V7eIl2UiI/Opyr5Vsin3JqrJaFTAzPNPMZtnoYeWvtCkrqUJ2VR3uH8vrt18LBTXUt8fY52Xlf4V+R/LnAvZsrEdXFXZgTog+Px65VE+K56wJmDr+PNs6dXaK8szPkxK+ez1Gz4dgBaBJOe48Z3iM0bKq/CiyYX1JMkk16/Dw68aCjE8nmZk8me5MtxW3Zi7BigQooAWWgAxQMFACijYhRSA59aBhigAxQAaQwikAYoAIFLYDooAFy0GUqwDKwKspEgg7gjvVdkFNaaJRk4PcWZ/ivDVydG/L2XIFu4T47b7Kjt82sLcPve62vv+O4hw6eJZ1qfD8o9ZgcQhkw6VvkyTX24fcSzeBayTKuuxg++g7N8yd9D5Gs0owy6+aHk1KU8afLLujdYYi4AUIYMMykagjzBrz86pRm4y8o68ZqSTRBhr5YsGEEGlOCRJMnqsYVMU12AMSSe+5qXeQtaK+GxGbMIgqY/wAacq+USls4HNHMRtHoYfxX2hSV1NsnYAd7h8vh+u3UwcBa6lvgwZWVp9OvyO5a4B7NlLAXcVdmFnRB8Xj1gCfHc9YEkgNq3Zm2dOrtFeWZpcmJX1LPV9ja8OwAtAknPceM9yIzRsqr8KCTC+pJkkk+vw8KvGgopHkszMnkz5mXIraY9CigWg5aNj0HLS2PQoo2AooDQooAUUAKKWx6OcBWkgGgkKKQBAo2A4CkIMUtgOFAgxS2PYQKWw2Nu2gylWAZWBVlIkEHQgjyqE4RktNEoTcXtGd4rwxcvRvgvYcgW7hPjtvsqO/zfK5973Tr73j+IcPsxZ9anx7o9bw/Phkw6VvkyWCxd3hd/pXZew5JVgNvN1HYjTMn09CctldebXzR7SX+6NcJTxZ8r8G4t3A4DKQwYZgw1DA9xXAshKEuWR1oSUltBqsmGgegoxB0pp6FpGY5p5i6TGzh/FfcgEqJKE7BQN7h7Dt9a7GHhbXUt8HNycrT5K/I7lvgHs0Er1cVdmFnRB8RzawokZrnqAJkBtW7M2zp1do/czvkxK+ez1G34bw8WgSTnuPHUuRGaNlUfCgkwvqSZJJr1uHhwxoKMUeUzMyeRPml4LsVtMXYMUtgKKADQAqQAigBRT2AYoAVIBUbA5sVp2IMUNgOio7AIFABC0tgOApAGKNhoMUg0ECgNBigAXLQZSrAMrAqysJVlO4I7ioTgpLTROM3F7i9MzHGuFLk6N+XsOQLdwmXtudFR37N8rn3vdbX3/IZ+BPFs61Pj3R6zA4hDJh0rfJkcHirvDL3SvS+HckqwG38tR2I+JP8DWWyurNr5o9pGuE54s9PwzaWcShuWZabdzMQUPvwhZVBEbxt3IjzFY8DFTucbF3Rqy72q+aHg6ePFgrNnSCFPhZUJaTlEgAsArMY1AXXcVr4jjVKraWmZMG6x2a2Y3mjmM2j0MP4r7HKSNenPYDu/p2+u2XCwU11LfBpysrv06/I7lrl/wBmhmHVxd2cqzog+M59coE+O56wJJhte7M2fTq7RXuZ3yYlfUs8m64bw8WgSTmuNGe5ETE5VUfDbWTC+pJkkk+sw8OvHgopHkszMnkz5n4LkVsMYooAMUAKKADFAxRQAooEGKQ9CigNCigNCilv9QOfkrRsQgtGwDlo2DHBaNiDFLYBFIAxQMcBSAMUAGKWwFFADbtlWUqwDKwKspEhlO4I7ioTipLTJwm4PmRleN8JATo3gblhyBbuEy9tz7tt27N2Vz73unX3vJZ2BZiz61K7e6PWYGfXkw6Vvkxlm8+AuGxiB1cM5lTGg199B2IMZl+8diaGo5Meet6kjQt48uWfeLLfFuZkUBMGz3bj+FWPVYoCRogua5iY0Gg+sRGrGsk+bIfZE7L4JctK7sv8s8A9nhivVxV2cozaJ80v2USM1z1AEkjMvmZtnTq7R9xS5MOHUs9RveF8OFoEk57jR1LkRmjZVHw21kwvqSZJJr1eHhwx4KKR5PLzJ5M3J+C7FbTHoMUg0GKWx6FFABigBRRsQoo2Aoo2DFFGxBijZIUUbExRS/cZzgK0MiOikAYoAQWgBwFIAxQA4CkAYoAVIAxQAopAGKYwPZVwVcBlYZWUiQyncEeVV2RUk0ydcnGSaejyRuNpNzD4q2biK7qre80KzBc0mZge8DPnrrXkLsNxscqXpnsqcuLgo2rYcHxDCWWnDWSbh0BIYRp89wkr65RVbx8i3tZLt+hZ18epbrXc3vJNh+jcuXYNy5c1MRCBFy2x3CAliB/KJ1JJr0XDqYV16ijzXE7p2WbkzRgV0jmeA0bEICkNDhbpbJKJILBqPMPkAbBp86DkB0jRtC5RuWnsWhRTExRSEKKAFloGDLRsClFaNi0ILSDQ9bU0nLRLkJVw3rUOcfIPGG9aXOPpgNihSE6xhSpbI8ugRQREBQMdFAhRSHodFA9Cik/AJdzzni3L6XOIXVGmrH+tdP8AAVwWviZ6OD+FBwvAbdu5bO85+3ov99LXce9rZveHLCn6/wABXTw/QcrP9aLYrWc8IFADlFImkWLVuarkyyEdlpMNVLmaFWONikpA4Iq3RVsWUSRARVmypjctMNBigNByUthoRWjY9Cy0u4aP/9k="/>
          <p:cNvSpPr>
            <a:spLocks noChangeAspect="1" noChangeArrowheads="1"/>
          </p:cNvSpPr>
          <p:nvPr/>
        </p:nvSpPr>
        <p:spPr bwMode="auto">
          <a:xfrm>
            <a:off x="16192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0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collect?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6" name="AutoShape 4" descr="data:image/jpeg;base64,/9j/4AAQSkZJRgABAQAAAQABAAD/2wCEAAkGBxQTEhUUExQWFhUWGBwaGBgYGCAcIBkgGhwcHRsgHyAeHCggHh8lGx0cIjEiJykrLi4uHCAzODMsNygtLysBCgoKDg0OGxAQGy4kICYsLCwsLDQ0LCwvNDAvLywsLCw1LDQyLCw0LCwsLCwsLCwsLCwsLCwsLCwsLCwsLCwsLP/AABEIAMIBAwMBIgACEQEDEQH/xAAcAAACAgMBAQAAAAAAAAAAAAAFBgMEAAIHAQj/xABAEAACAQIEBAQEAwYEBgMBAQABAhEDIQAEEjEFBkFREyJhcTKBkaFCscEHFCNS0fBicuHxFTNDgpKiJFOy0hf/xAAaAQADAQEBAQAAAAAAAAAAAAACAwQBBQAG/8QANhEAAgIBAgQEBQMCBQUAAAAAAQIAEQMSIQQxQVETInHwYYGRobEy0eEUwQUjMzRCBkRScvH/2gAMAwEAAhEDEQA/ALmRNSq0lqbT/MoMxtNhPvi6/AFKzopSL2kH8/tily7VEESNSmCOvv7YPqpIgXJ7YVrNzrhBUDZfL0zAAA07y3afp85xZGVBYFGIt/MDP2GJa3LjXIlep1f3OK78KKG9SnHoZ+wv9sNi5bSkbBY9Lj9TiaLxUEev9YxSo1lQDUym/UG/p7Y0/wCN09QAlifwIl79ABJ3wNxqozchDHiJGkFetz2xDVpg7EWwtZrjzaWKoo07ljJEmBZd79zgZT4oarhWqNpPYaR9r7+pxkYFX/kwH3/EuceqqraVbbeDtO4OKNKr5Fp6S9ywCoGMm09hY9dsWs3kxpgCI7euI8nUI8ohSQYPS39/fBE9ZWxD4Ci9N/p/EM5DhhWzmDF1Om3vHlGI85mBRtTXSvVxb774i4Tx/KIxp1qpVu5UwbTdiN9t+4wR4jxygQFoNTdz5V0w1yJEm4EbmdgCemALTnCouvxas58lOrUAMSSzAfMjBXLZxE/59Wih3KBwz37BQR98LHOVCpXUPTetUVRpZix85HxEUx5dMnt1HpKvqpuigkK4tewaP7Jn1AjHohspQzoHEOZcmhAVq1Rr+UQn5zF7Y1Tm6vCplqYRjclj4kWkAkkSY6RHTvhDfLrTKuCIILE2NhY/Pt7/ADxaPHXBFPLkpT+FnFix6X/lB64FtXJZ4ZRXmlnmXmfMOVpCqQYlyjECewiCBBvPXAbJVipGouVJGrqRe5E9dzEjB/hvLRqk1GKiRBZ3CgkRe5npibiuUFOVUpo3JVw47gTHQenTGhhyicqZidQmvDKgoZbMVhclgqT1gyNptqZZvsDhKem5MkMSbkwZJO5w41swPBpU77azF/inT/6x9sV1Zes+8Y3VUo8DWq2QNoq6DOzfQ4lVe4I+uGpKdM3gEewxYyuYpU6tNmUBZMsFmOxjAnJD/oSq6iwis2VqINWhwvcq0fUiMV2zJx2xWorD/vuVNIiTNQ6vbTufaMIucy9CtVqNSX+Hq8piOgmB0EzgRk7iM/pi1Lie7ibTzPqcS+LPU/TDQ3B6f8oxo3B07D+/ljdQhf0PEAdIskTjRxhkPBU9fljU8BX1P9++NDCA3A5q/T94sWxCThlbl8dNQ+VsRtwEbajgtQkh4XL/AOMXtZnbBOo4gAAwBAB++L9DgAn4r9iInFCsIONu4Hhsg80rGljMS6vfGY2BpE6jk8kKbByqsfxB1ET2jUSR7gYYclxeAQgE9Y2v3tv8xtthRasGYLJCyBtAv6f64uNmArMUkILCdyBaT6nf54OtpYu5oQnm865+J7ept8htgPXzpJCrLMTYDEf70ahCrckwo7n19MMfDMuMoCWVS7WLhg09wAV8oA/TfAToeEmJdb7noJSy3BAQWr1ob/61B+Unc/IfPFtqRpQaaKBYkARIt26HuZxtxDhj1hIZfKuoOthE9hYG+A1HjnhNpL/wzsx+KfaNpvHzxknfOzfq5dukoNkWYVJ8oJWZ9yfzwZo8EpjLhxIiZYjeSAAPnJxWbNDUzNdCQVA2iN/vvgvmK6vSWCewHYW6dJMYyAoFWILy1TV5Tf174D8WpmnUsbTY9wdsXXaGAFoIYkehwY49wjxFBUbzptZhNo6XF/vjJTgy6TOYcQoNXeaaMWBIIVSYNgZP0I9DOGOgAiLlaZKot6p/E5O8z9ADtYYI8N4vUywa6FVa9NhvN7RebEXkC04j4/xh82oYZdkcTpqC9oELYC2/2jAjYbROTCiOwlfnLm5KdBcvQUBohmF5jYD/AAgk3/ExJxJyXkKAy61GCmqyu7EiTAcU0QWEAsSzEGTAG0YRaPDqjZj+KJMFljrp6D1AvHod8X+H56tQqEwdBkGLrEzI6DzX7dMa4bSdPORplHjDUNu0aONZWgQRVpLpGzKIYHpECP06YqcM5Yq1E1siBYMGo/hzaxAmTB9MQ1naqpPjRcEeVhNyBcArcn1G/XepmeJ5hdRNSmY/EwU2EjbT+mFcOjY1onf6yriyrvqKGvT38p7xLJZjLg6ZJF1MapgyIYCSRvbAfImtmGAdjptJBgADefYdMFOW/wB4r1addqjJRRvPUiyiIZUJMFyLQJImTAGC+cq0FZ4WPEfU6ovwgmYvA3uQY6YYSFNdZMgD+Y3UCDKtXqEjyqzQOgA2F9gAIHywTocvsh10KoDqCYJENAMi+87R1m18MPDa+RqBab+JQc7GogCk3gBlY+gkgb4EcyP+6u1MwWG36E3kDGq97ESPi8GRf8zG178uVSLMoa1QJlqLVKsTUWmJCz3NlEHriDO8Oq01Hj0HRSYDESs3tqUkA26nDn+yXNU6mVrAQWNQlx1IIAQ+o33tOHTiCUfBfxIFIIwcHqCNryN4jrYdsL2up1sWVlW+d/T95wtchTmfNHaf7OLjV9AAUQMV6ADAH07jFgf5hjZfjTynTtfUTUZxzt+WPVz7db4buTuBU69KqzFTU+FNWyxBv6kWk7YocT4OaLaKgZGPwkwNU9LAA+474IihdRaltenWbEEJmSdxjY1P7/sY2fLsp0tY9vyI9MeCmdrYWZchtedzynVI2ONamYb0x46emIz649MK0KnrPPU/388BOJp52MRN4wS8YTsR0nFTitI2a+GJ2nM4umXUsDTjMbn2xmGTlaTOlKqxMEmdzt8sQOwkgx5RMHrcT+eCdDicpDiRsO4v0wE4nMlaClmPTqYufoAT8sYSana4TGovI3KpW4PxuqOI+ElMBdJL6VEgEavL0VbjpfbDPmuKKaml/KdIZv8ACOx7NAmPXC5yzn0y+Xr1tKl2ULOl40i4EqDBdmC6rCDvOKXL/EcwGdwAxqHzFj1PaT2gASdgMBqMly5Lfc8/sOgjNl+MvVfSsqg+CPw/1B6zb74mbl4VJcrD7+FPxR1HUD069MX+GtRp5cVPxLZ9QhtXrAki9vbA1+KKWu5i959RFiAQMaH6QmxWLHv5QTnHMhFuxPbsYFvsB6YvZXlbMOuvUyzcec36W7/bBHhoWrmyWgnw/LtcjqLfylh88a8y82MXNLKgsw+ELA1KJ1MzTKBYMW80HtgDZMAlVG4u4F4ij0PJUs5+89vYYe+Q+La8oEqAMKZ0kncKCCPpJv8A0xzHiHBeKECo6rV0xIDAsAZ7kEHrAPQWwY5R4kaZqojgOwAZSCGG+0/im3tg0PxizbcxUOcQ4TS/4ggkaWUsJ7g2P/jNvTB7i9ehlaBqMhYiyiSNTHYWkj32GOWcTy71lIWEeLSQANN92iBbrgbl+LZupSYV2qVFpw1MsCw1hxI1EEGRO5PT57UbnyVpG+4v8xm4hSfMN4ugrJlfDpswETpJYKQSBA1CO9sAOLZetRPihZH4vLI33jYAneOvvGHrlbj1LMLKwH/Eh3U2mJgkCdwIwe5op06mTZ60RTlST1UjaIMmYI+eEaiDRmPjR1BH1nIcplmYyU0kn/psp3J6Ag9DaP0x4OGVTVGikumAZZu99XsenfFCp+9Uf+SxK2IKnbtsYPvfr74a+WOE1KtOi5cglTrHVdLMAAPtuNvkdyWnz2EXhrIdJvbc8oZ4TwajWAGZzNRSIAKhfDWe+ok6RvMCMGn5bXIgGVfXJFYjf0HRbX6z3tirQ4BSVoWpUVzJvDKZncWi8iR9NsVONcUY8LbKV58RK4VTq1Np3m/Qago6QRgUDAeavlGZBTWvL31kPMWZommfEYE7RM/7H6Yq5TL6mWrVWfKgAiSFUQPit6x64U87kWSpQMl13YtYwpHr6xh5GeSosqWAOyxdiTYath+ePOzrusdw6pksPIq2UUA1EcU6hkI48rBo1BDpvdZ9DECDuAp187nfJXrxTBE+oPWLDqLnvgxzFXo0aaz5NbL3JWNzAk27b3xvlc/wd08Mv5bTFWuk3i5K9jO/T0wSs2QX17z2dMWNqv5cpHmMzw/K0yApd1EFmJeNrRZA29r9L4scs8EXOQ4puino7RtubXM7wJjEKcu8FJApV9M9GzSgAgwLMZ3v7Xi+Beb4lmkL0KK/w1JArIwIYfEjBmAQEAxMdfbDFx0e8Sc7gbEfLeHOZZyMNlCxa06FLhgDfUB+EQbg26EGcGeW+aq2YpnVTggxpQl7d9JWwi+598c4y2aZdZJqa6ss7M0s3S5331Df8sGeFZSrSamKMt4ia1WTKwzqQHDBl6mTMW2weoXUVTHzSTmTM1KtcuyEADSCYvE7RsN98acO4Y1Q0wJOs20kQPUk4L8QOe0TWQVAJ8xClxP+Le23XE/CP3YhSqrY3DjzT162PtiHjcwwgMbq9/fSdDh8x06AN5Lxrk5aFLW1dlqGdKG8x62j1N49cJJrmJn9cdG5myHiqFXxGBUkMtyBHUkxE2i5Jxz/ACPCqtVYp0y2mzE2APaZ3w5MgyjWnI9JmPiivkc79+/0lBs2PQz6D+mNswdSER0xbz3AatGGqIQO4Mj6g2xUB/LDOXKext4oYNUANHXfGYuVsmzMSDAPpjzDJyN+0a+I5tQQoOm+kECbm20iY9+mBNbiqJVhiDpFwQSZIsZANxbG1dJq0+y6m+caR/8Ao/TAzN8BgHM5moqI5YovxEldlYC4kdBeLmBjzEHYzpZ8jrh8vU/Yb/kyzkGashQA6Xqaiwm6gnSANQVl2aCAQVEGMHeH5RKQQtBd7UkmZJkMYBkGV2IuCT6mvyk1fNIxoZfUqAapcDubWJMRvboNyMCCzJnVq1qq1GJPRgPMDB31QbGd74wihOeMigr3Mlz3MTU6zqq6oIDyTcrYkAjcXAn1w2UqFDM0BUpnSxAJsY22PYzN/tjn5o6qzaROpmgAGLyRAN/1wyUFTJUF8VyWe4VTMT0KnZpAI7b9sYSAIzEzWS3KE1yVRSEhixupQ3HYgjp6YC1eX6oqtSas1Oq8M9GmdFSNJ0+WwqQOiEgamk2OJ6/MGbWlQpZdYqVw+qofOQNYAQAyPh0NMT5u2N8zyvms0T+851fE7OAbqDbyiBAQ2nocFajnBdGyikvbrA3EaOeyhD0s0a1MnUDq1QQI81N58wHv09MT8E4wuYYFl01gCG0+bUCHloLA6tRFgYULOIc1mczl6vgZ5PFHlGprVNCkEBatzpMeuxiL4qJSFOqX/wALASCDJsRveDsZM748Qp3EmwtmQ6WNj372jBVdKmlakadY1Atp1BfMRN4mAOt8CaeWq8QzGlLC2mfhpIIEnSIsI6SSQMV87moqJTkWU6tjd4P5demGXhXF6eVonwJauVkuB8BIMQRcEAwIJBk6lUjAMSBOjxLjI4XoBR9+tylzrwfLZMJTpPUOaS9SqHIJJ3UAWHS4vtJJkDXgnDc1mWphnrVCWlVYmpB3NiwXpJHpvhfUFsxTNcPo8RTUYg7FrwTabmMdLp8UanTqeGyozMVLC2mmvwqDvHr6DBodI828jVNbGtgIP4nyb4B1MhXutHMJq3FgrKehNte+JeVs4zU660FC1FfyLWJ2tM6Rb2AiZx49JjETqA6jvYkyRFtQHXr0jFevweurrmKFVUKkeICDZSQNTCfhFrrO9yOqmyoW02L7SxcTp5wNoxUVPjrqiQG67G0x/wCR7GBgNzbXpeMgu1XV8KgkmwAgAXaDYYcFyWpFJZi4B0uqiPMP5dVxthEyfLtWlnaj1m8XWjNTcAebeZViIIIAIm1o6YBM2PJ+luU1rBqucE1EqeLqqgoVXSqyJg3k6baj/p0wXo1qhorQRWZyS7QQJkaUW4jczJtfAhaFRgagkEk6jH+Yj2JF5NoU+2CnBzVSotRCNa7WmZsQZAmQe/3wVVG+IhQAL5upl3//AC+vXIavnkWrAhAhfT2uWX12EYB8w8iZjJ+Z6aVaZ/HSMD/uBI0n6j1x1Xh3FRmqawKa1VZRUVpIK2LMgF7jaYuCD60ea+P5akppU6fik/ERZQJuNQ6yOgMEd8UKusUskZlx+Z/vvOUcsCm9SWRaarAhrEkAT8R32MT1MbRhvyx1MxquadIbu1i4HSnSkyY/EYHvcFd4hSdmL0gVB6STPaWAHSBtgZls0zOquQFaQQs6mj1PUfpjScmNaAr484sZUyEAm/sId4nmlq1h4axTWZiWCqNpO5axYzeSO+GvkrXWzGt10qiCmikbKB1ETOxnqWOKOQyrPTHgoCNRJNCOu+qmCHE72Fu5iTW4hmK2XNOpTL03psCzOmnUvVSDE2taSfvgVx4wuoNGF3LVU7FlwWkNdexuPp0xy7jGTprm8wiuECANYj4pNjEm6xb12OBFb9sFZ10haSG0lVYkxM2JgA26mL3M4TKvEc3UqEqrMT/mdtup3J2vhXEocuMovPvPY8yodX4nUkzIcLTZjCqNTrIIMzKkwoEiL+gtivx7mZMrWQaSyPq1aSCytIN7xJBuJnbCVT5ezikVv3qmlWJARiCJgbkBfUjrjM5ncyqh6lUV1kp4gW07lfhAt3W0xfG8Hwi410E/OL4ji8hF1sOQj6/MuUamS7EqbEGmw+RkRhTyvDKlZdVMDRJiTf5wd8UqfGyqn43buICiANIsk29947Yt8q8Z/dncV9SJVAZZEgmSJ73Ej5X6TZxHDIiWG39+kXg4x2cAih35TZuXcx/9RPqD/pjMNY5jypv41H/zUfmZxmIdbSzSh6xY4pkPCfUVaCCLAXEj4fX/AExnP3AKVKjTqZp2avWdFQKUUU00kklAAC1lkzEnpbBnOcdp6sqZYii5d4FwSVNtpso64Tv2m8xJmmQIrjSS2p9722BI6bz0w0AXD44gY1Hr+ajMOKrR4atCkV0sdJg9LA3Frkl52lh2Axz9xUzNdwi6nfzCPwgepsqgRcm0DF3KVHejUQhzJmV8qyxG8DSQH0mPTDzyXy8Fy4JKa2OqqxHUHyLPZQAYI3M9sbchXD4uQNyFTXl/kl0Txq1RGfSTABMGJBDagSfSPzkCMxQqLmKtKuVeq2pUbcMOwkeUn846Yfc5n0y6xOupPkWFF7XO0KDe+/oJlH4rlmqUP3nUWMkoIhmuBqubA3Mg9txECwEuBCHyjYTzl6oKTvTMGokESuyvC1NTFlgiEWB1Yket7McypRMIoWK3glWAZpRkgkG/mTWAfUYV8lxiaq1Guy7li7Bu1gD/AJjMiVwYyPN2WHnfy1AAFJpBqljca9wIkAhhBAN9sDW9kRZcAUrUIU5qqUoHiDWabVWV2JYwGPa3xALBjTM4R9JdtdQWYzboCek9u2CGb48maqadLIg8glhsdMFtgSCoBN7RvGLlPhzOwQKZ7Rt6n09cbyETXiMSID4lwZgwjcEAX3E+v1wZo5VaYCaTVqH8INgTO5Ekvb4Yt6dDnMdRKBpRf4C4tAgsTMiRbw72uWB2GC/LmUCZYOCNdcks34gFJGnVuJPmP+mALGo1cShjUVBwyukHSs7lBv8AMAz9L+2NFqldApqT4plVAkqyxMgDY9fcd8OlSkuxVY/u/phJ43WrVK9QZd9FIkAsJBZlHmvEjzatiJ9ceB7wnUL+mMeUSotJfISdDVGIANlIDG0WWw+UY1o8ThyrAhgGsRFoMggm4IsfQnCdVydekPMpNrxMx7EDfeMS0eMfw3RjJZYUn4gQpUCYJ0QYK7bdsSHg0Y6gd5UvHso0MKE6JyzxlBlQargaCyySTYG30BA9IjAvi/FqLV1ZSHUrHwMQJncAAgkgX2gnfCvyxmFekaT62OoBgsFhJtpU/Hc/CLm/vgvx7h2gDwmouuxam41f91NiGB7iDB64LD/h+PHkbICbN+kl8Ysol7NIj1KyUgCKaUhqH4oUazcT8Wo+w7Y2o5UKARYzY4THz7ZRkr020uGEqdqg6gj23/2weyfFfHbWyIxcyKcgBd7LII+cYoda67TUyg7dZY/aBSp6lKMph1nQZsTJmLRM74kpUnq0UAZmQCFC6tC3uCFkg6pba8/S7nckEQscrp9XNJV6TeSdtrTfCPxHibUX10XKCT8In1XfeO+DxsK0g/OT8Sh1a/hGDxDTlxJFIqdQFkMyBPeRb54Xq6owioFVqhlGIgrJtEwIi+BVfjDu0mXa5htj1O2Hjkul49IOmlqumAH2PRlXcyIt8h1w7O/kpBy/Mn4VLyeY8/xFtKObT8VN1F5ZtLRMCbfa8YrvmtLqKrze+gFvz3+Qwbz/AC3rZpLUm7LMA+qrIK73EYV6+RajUGu6iQZ6E7HvBPX7YjxZEycuct4jG+LvXrf8x8ocTpIFY0E0kgSaAEmD/gxOOO0mnTRorAvppAbC5+H+/tg22YTOZRdInTDwygSpUqxAB3U9fQ2wsZbIUqFVjUKJrso1Tvaw1T8XWLQcYeHHdvrHKCV1Cvx/9lmi9E1HqV6aMogsarFhcAgeHq0bEGSNo74NZPmHhdeUrCmRAs62+QiBB7DCVzHl3zNQUaWslFEhVnYACY2IAA+WKmb5ashcMpCgNA+LSvSevoAZtihFVQL3+8WqM5IQD8X3+kduaOSssVNTJiGFzS1EhgN9NzB9LjpAwtZnPpXq0RUpqlKiEGhiDrIPmXzdCBaRgZynxlqdU011BQZVTuIIB+vX2wezeXpZl3hdoFjuyyJt16fLBsaNyZ8fiIQhq+3v2IeXL8MYSMsyz0l7f+LEfQ4zCfSougCq76RtBkXv39cZjdck8HN2T6TOKZlSrWA0WMddj1Jvf0wOprTqFHZbg2m4BsVlT8QPba/XFjimWOmsdtdx5WWIUCxO+24xU5RpeepVJ8QUiAskqL2LQR0EfU9sLJ2sTt50OTJjSuY/uYx0+CVq1qSKnlEBjsYg+8z/AEAnFLL8SzWQXwqy6iCTqUAmD7wcMFLNQ1IuwKCoGcrZFg2G8uQ1zcwBsL42/aFmV8XLmblB4gHa2/ebm3fCgSNofFcKcADXz+kR04rVzmap0tOhajDVJ8xUXYaukgdOse2Gj9pXEoWnlaalTN1EGFWygAdyBbsoGBvDqlBahrQoVAI1AdROxYHeLiYkYF1qpq1zXqEouoERIfTMSkEXWZFxcXItLgROcxIWrsn8QdXyDGqUpETYOTfzb2kA7biLHFnK8usWljIH9/TFqlmFFVSupUQ2MHUYJgtcjVBvEDDdkkSoBBVwdxIgd5+98EDG8Lw+JvM5+UVszkaYy1TSUKiIJAkmSrwRcLOkXiek3xd5UzWbqRT8QGio1MSSdCi14HTaD1I9Mb8zVhRyhWkz6KlpQKUZZPxsLn4iAZMi1sDOWc9KGkjGmWLg1VIDE1VKhCRH8OApM7MTG+AYahFs1ZttvgIw808TyS+VgarLB0KdRYMCWJMlU3XyyW7+gXI85tSEUqYNKB5KpJKNYMQykWJ1QOgI3wKo8OKvpqTpncCR7j0PfBri3BVp6HokVKZ6kQZaTDXgkXgixjpcYzSBsYOvI1sNpC3H8xm2KQoUmNCj4gxAAYkkkD0iZuMOvBK9WkGp0iAyxrcj4m2It5okA9vTCbQ5azAIrUVkpBsQT9AZxOvN9dW0+Qk7lkhiZuTpIX5xgHGrlG43Kf6nON/EFesjNmNIZVJSqpMgjYHuCbfTCYOCox1BmQkj4VnaLXIHrAM49rcSq1LvLwLQAAvcxH5nDNyrmAHBdm0uIDKYIIIiBEEiR5GEGbGbYwApDZlybVFZ+Dk6UUhLsdRsJClpJG20C+5GC+V4PTCzmM1rAAClmgAETAW7WnaRth3qZOjmkrU5Bq0bE6gS6kCKggCzE7dJG0xjkdXLuA7jVoViP814nc29caSxHOCFQGwLhTiNLh/mWHYT8YYgiwFg0gmZN++KVTl7NUUWqqFkOknSPg1E6B3k/OJwGq5x9JBUqCLEf6+mHROZ8wcgFp+XygPUk7J8OkiDJEgj0+pqD1iiUY2Nof4Py9TTLDMZou4aPKsxvE/Y4kqcv5HMKxpIFIMEODF7i5kCQLEHBbkrilPM5MUTHiID5SbujEm3cqSce5bJeFCbhQTJG5J/oAP/ACwVaaqNxqXNnce9/pFvi/KNNKdGmNCipLkqsabadInczvERhdqZKvwvTWX+Ll3JU6TBVgPoDB9mBjpYxzRnR4nxhbiO7Gdr23g3ttjbiFeo2U/dqlNyzVQxcEP8KOSQqGbLJJWRaMOYAgUIvRQO+4O3vlKOf5tSt5wVqGwIYQb/AOEnUAANwfmYGK1L/wCewQqAACLdBYkm5+Qwv5ngVRXiSNja4M7EETuPlhg5TpNlvGhRqYLoLHfeZ/1+uI3xpepR5o5HyWqZTSnvUaOH5TKZN6VPw3JaxcVWUpNgZHc/kcec3ZR8uPHy7U2DSA9WmpqUjv8AFA9Teep9CNqTUARlLOX80m7N2EW06TvsBjXmhjl8m6PULM5Bg3CxNlB6dMYGKkbzpcVwuJMWpTRA+vxhjhPDQcpTpIfNXprUdgRqZqjQski4EbTeR8rPD+G0gKi0nWsNYWqroEcFragtpVWMFSLXINowD5H5g8SklIlvFo/hmDUpkhlZRszUz+HqOm2GTNV0ajWSh4SVHVWdQTqaIJkEyhaY+I37XOKZwsfhBCzXq/4+vWc14/katDO1KaKzNGtJjyqerH0IjfpPXACvx2qBoEJETG8gyD6Geow8Us7TOYalIOmkELBussXE3sCwE+mA/EuBqBqidEgkSwgWJJ28v5H0woZP8wqfhCKM6agfWNfKvOORGUoiqwWoFhhpY3BIJnT13+eMxzOpwuCb/fGYZpEwZsoFbTrWdnxMhCywJXSTIMWHsPTFLm5KGXqjSq0mq0yKhVfKXkAkL0lDttPzwe4j4FPOZUtUWApqM0yP+oAB6k6YHrhL5mprxCq1Vn8KgpgTay7yfwzvt0wip2s70qlRuLI+plt+KZemsgLUaLFock/MaVHoAPnhT45m6rulWspCu0XEbTt1FycE343l6I8PLUzVbTEk2HeCZt8j74FcT4i7gNXp+JBJRVBCKbySRdjv6XuMEi0bMhz5WyjzNy+nv4CC8pVfW2hQyyfMbR2Mmw6Ww58u8H8ch6hER5QLqo38oFtyf9zcGvCdVEVK7GGICUqcAKIJvIjpbrfBHljjwy58OqpFOYVo2BmZ7iR8oPyJzqHlikVUI1cvfT+fpHn/AIVSAAUB+mllUj7AR74C8f4BSpMKlMQlSFKl/MpBBcCdxF/ruRczkOMZZhrSokRJ80dYuDtcRhQ5t4v4lXQpncKCPxMCJn2Yx7D3whNVy3yWG7by3y/walmKdF6lMGnSXQqtszC7kw0FQCtoBJN/UktNDV8JqNIIbQFjq1xFgIWYt6bY95Sza+E1KQWpVWkg2IcKLbW1JHzGLXEcnvpF7lY+pHa+49e245nE5m8YqTt0lXDYl8PUBv1i7zbkfAUVFlqdgepQCYiek+3XebWeQMnTzLg1CdInSDcKbGSDY9oO/wCVjmTOK+TcNEsQsTvBBkdwVEz64WeD1atIlby9xHqbYr4VsmTAQ3MGrkecLjzgjqPoZ3zNNlmpGVRXQxaFKsNirbjuDjiXNOWK5ptY80ySABqBvNgOu+0kT1xY/eqr2dy0CO1u21/njSvlmcSSWCDY3gTNvn+eKVsNZiSg0lRZ9Z46gIqd11H1J/uMUDUemHAkEAlb7EdfpIw1cR4GtbL061IxpAVptpY3g9Qp3B7yD0xTocsM6O9WolKkLNVJkLI3PyHt3w6r2ijfSC+GcwVUZ2RoqZkFBOwDENquDYRbbp0xaocYp0F00MsKxWCGqOw1EWBUKNURJDMygxMbYAZnL5VGilnGchdHnXy7hTDiw8uxNrbjBVssWpLpBUEnXp+JQNgOptAteIwaYQ3PkIvxmAoc+/v3ykGe4jTqj+Llhly38jllHQagwlRtDAsO8Yv8u0w+WalA1UahDDuG2IG8f1xE+SXwT4p1KTYyUJU7yQRcpq+XTCrw/iNajmUdWAEBHYgMpFg0z0J/rjWxBDtPDKxHm36XDeRylanm0pU2Ua5K63KgQCxMgEiwMDqcE+ZOMcQok0yC8qWBHnsOpIAPvIxdy1FqjivQqBapADUqjMqN5QCQVmJAB0kWN5FgCeSpZtEZmTRVpz4TmqlVaikmKbw8nTaG8pkA/wA2oVy4z1E9oZdhcD8rIHorWYK9XzMGIEgyygA7j4Zt/N88GstV1/EQVKqSQCANySCT0sR1EThYGcfLM9WrpBqVNXhUmUhdQ89/hEkL5Q3TcQMT8R5jVqbDSVDLB1ATffyhmm1rsN/bFKZk08/59/OCFPUe/fpLFWsjU6NRTapraOqyQWHtrLH5x0xNkuHO/mAbwwbuQdK36n9PTCxwnibVK0UkBWksQ5hVWb6mJA1Ezv1OGg16xkVmXQLaacOSD/IoIhgPxXGJi9EmY/CNnIYVpHX8/L3UF8S4z+71jUpIrG6gnoPYdcUOG8Cz/FapZoFO41EwL9oGLaZlarF1skkLI1G5vNr2x1/lzw8vlNR0oqqzbxYFgPTYBY9Maigm63jNeslASyrpAHcn70JyPifIlTKsimuhdU1SqmVUGBM/YiDiRadVl0V8+tPSLq0qxjvJLXHrfphsydFs5mNJn+MRUrT+CmpBRR7iP72oftn4PTbw6gXzra0iRKiLb7/+uMFmz0l/F8JixKFUeerO5rb2a+AHeIvN+foUqwbKuHPl1Mvwlh8V9jO2DnB+MJWTS95giYsQI02IJBW3XbpOEinlHUmwKn8LCxA2g9MNnBeT6jIKpZMuhv5nMGdrWtgHUGj1nOVnQ2RQMp5miabFBBCm0gbdOuPMEKvKFZjP7zRaeviAT8rxjMHMJXv9xK9LhvjalL6I8xMx9NzP9MVOK8E83mdtG8G5N94i0i8xg1wxC2qJMnYbWuZPYA/ljOIIsGLn8z6jGek7HFY8YNvuaG37wHkMvNkSFJjvPv3w25zgZ/cqpKkVIkMSAABANgO04NcpVctUppoKB1XSyEgMsEyfY7z/AEwU5pzVNMpVphkJYAEkgW7L6np3wkkkxBrT3iTma7KDU0qrEalAIhQZI02hSRY7nywbGAxcHoPWXw6nh6NJdi1IMXDAMdJ06xbV5pGogiLSaHAtNSitUnxMzTgeHCjyp8DrJAiIkgGLiNsUno1KjzUIVVnRTI001MlpUE2gaib/ADAkjxJBlmJcTYq2Hcmifof7esV+ZODKuZLURNOpD01ZyfKfhBtJgiAD0iTM41qcGrvpcNRVlPwa4Ymb/FcNPSBgpmK7ZisPAQkU6YRPKA0IIJtuex3998OOVrZdQuYrMiJ8FAG1gLtG5JMgHoAO+DL0JLi4TC2JnJIF/D5e/gYgeL4bF6baGXylTJIgXDD2ta0Ab74NUuZagUfxKRuwkyYgSDETfa/XALjPDKmZzjVKSkLUPla219+m364N5Tk3YOwcyOsCegJABE4mzeBYGSr7RGE8RucY2+30i7xzizVmAZiSRE/y9wALC/XBblTN+MwptGqmCk994Jta+D1HgWSbVTek2WqKYLT4izcEurAsqAiCZtqG+AWe4aMnm/jNNgDqU+YEj4br+EiGDR1iBBxUEAx0kl1t4tuYeymW0sQV26G18X+HZWCzEeUKZJwAfmh6imWA8p0laamGi2pnDSs9oxV4jzEDqBV4OkKpqM8R8QCrCnUe4t+StDGVeKg3lDJ8QqDNPSDEUyxMEbgDYEbicQ87ceavUFCnHhUvINExUIMyw6kEkD9MMOV4HmqlVapCoQSwRQQw1ktJI+EyZFydp3xRPLNXLfxalOVnzMDfeLzdZPUXvY4pXYSNwxFQPy3wFKrxXq+HTSfEIu06S0KDYmyi/VgO8dG4LwbI16Jp0q3h1j8ANaXsBBYTBPQgL09sJPBcuDVH8E1NRYmmoMwZnT1tuD6D3wc4xkzUorRWqr+CSVWLkdFaBZwAQAeg3PTof0dVbUffvpI14gaTS38/tF7nDhmby1UUqrElhpQgwrAkWsBM/fY4lynJ9R6PibJ1LXZr/hHSD1xLxvjbHKNl65aqw8B6LsRNOLuurciHgbxHtBvP84IuVyy0hqDA03AOkqUCjpJAYk+vznEedHxmjufzKeHKONztFqnRzCMVpS8Tp1eojodQt8rYLOa6Uw1XTqkDSpJ2GxMb+gnE/DON0x/09RtppCVDXIu0yYPS2N+I8R8crNSmpKqFsV8ISZRaYaJIjzmIj3J5y4XytuoHvqeU6DNjxL5WJ99ucVafE1h1zVOdMCNMqYNzM2EGbzJ7Yr1amXeTSps0EdSQDMAwTa1+1uuHTiXDtIV3TQgnw6ZABcldPwxIETMwGMQDGorWVyfgJmKY2aGSSL6Ykbza+3b0xTaBtKxK4nYAty+8PcEy3gKppaRU3JFjJ3P3xcpcQIfTUAburXBnApXV1WovUAexG/tib95kgOCRvq6iPv8A7YRd+s+rGJ006VtOW3b8/wBu8g42QiuFtBB2JkNYT1s1p6ypPU4v8A5ldqSpIiQz0ibGBFidpse0gGxnAx6yO9VB55VVW/ZwxP1AxXq5VRPlZWGxU2jrM4qRWZN58bx3H4eB49hj5GrHT4/O+24nSeCcz0qFJy0mrUbUyqAAIAVQCWj4RePpijmqi8TlnA0CFsSAYltyCYAMloi6/LnGfoFdMuWQ9iRB9fa/vgvytmtVN8uYNVKgq0yD4cgqFYA7CwIuOvuQVHkZrf4guYF0A3916Q/xDk5DSR8vTqMGJNyZK76kUsTAJ6AzNhgrrNajRZUdGpzFN7SNOkldpuZE9rxOLeVo+NTo63ZHogqTSYtdTpAZdQ0m0ECCZ3xJxCv/ABV0EodZfTPwgKVYsLiCQZBm5FjJx4rfSeYAKrK1nqK5GB2oHq1Ses0WPvfTfGYzNcK4rrOmCJtFSn//AAPyGMwrwvhHa2+H0P7xMTmihR1IJ3uQN4gWPXAziHHXqhhSQquxqNvB7DofXAunRLtK29r/AKb4OZXlarVAOmo4Fu9umyx8sGaEzJlyZWJJ5wTwThbswIZlQ3OndgJOqB2I7dLYJ16N6aVCf4oDBpkidjeZkCMPnAOErTytRiDqgqAp0tIMBQdx1nrhI42A9KkNqlFfDaD/ACklTaLwYPqMapuc7i9WEp2veD8zmPCfQ5JS5V4uBG1r72t3GJC71QGknVpILkt0OkgGxgHf1xa4egzOlSJdSLHr/oeo/wBMMnEuHLRCIAC1yzHfyxYekn7YWxANS7CrOLB26SlyxXqZQEll11DExJ++LHNWUrZlVzDVC6pCsI/5Y1DYDuSL+uKJy+ptRa/QRtHzw2PVWnw/MjUpqPpXRIkCVYtHsLR3GNA2JlnFYUxoiqbPXYxS4Nn/AA6mhmAQyVZgWKlZICgGwY2P13GGrhGZ1s0wVYEsI6RP2AP0wt5rh4bLUaqWYuFPS5NvQWjf6YIHjq5dgtJdRQsUZwskNDfxLQSsEj9IxJxGAZgO83h8px3fKGs0lTxFzDECm9PzMymKjqCgltxICkkSLYVucWSsuXFFvEKq1InSQdNjSt/hDss/4D3E78TzmazxDOXeBAJIC/8AaoGkD5dMa8OoGjUXxVMMy6WBgC+87QP98UKCi1J3C5Dyr8Qxy7yOq0g5PmIsxF2nrB2/v3wRzXDUoGiWnSaqhiT0F47C98H+Mcey9AADzsAPKkWnab222ufTCZzBzYtZfD8IW82pWL6DBBBBRYIG97TvjQpJswrRVoRq534UfAqKmuS4caQTPuFuU6kC/W53R89nqqhssW/6bDQrMwQqNfm8Qavh2YGOnQEMPBP2iUhTFLMhiEstQRqA6Bh1HrjTiPMWWqoQtZ6loI8MAkRcE9O9sOiSLHOIXBeLeHI9iPUGCyN1KkWgH88GeL8cpmmFpVlWnpE01LEsdzfw12JIgmesmZwq1+HMajsYp05BK7t1gKB+sYhXJZhyRSy9SpHUC31jHQXi12LTknGwtVhKkj53MqlJSS2wHmMCL33gRh6X9l1dV16n1GSYZSdouOtvWcXP2O8Aaj49WrT01IRU1DzKGLaoPr5foO+Nf2k84VzW/csmWBAHiMm5Ji0/hUAiT64lyv4zXLMSeEu8Sc9wCtSqHyNUN3BUMwJ9B8StNiB/vayvHVywJXRTe4kJ/EPpJEqw6ziXgvLFOrJLvUNMkuytCtaSoYqTIJUEg7PuDAwb5lytCslVE0LXy66okuWSRpBV5bUFYGJOgi1iMTZcW1kyrE5HID8wJwXPHOZpQVfQWu1RtTGBaTABIjtgtz7w9aFDxkAQkTAiNSnpI+Em8enrgFwHmWnll1LTV2Mj42XaOmkwCZxW4/x2tn28zLoSdNNJ0gHYNPxn1IGFBADtyjhlNc7MD5biulZQlAYJU3Wwt6D/AHHpj2vxmoRAIja3X7C18NnB+X8vQK+Ioaq8WN1UmYEbdDeOnTFhaVJg7VUUrqhBAkdbG14I67Ymbiks0pI79/SXovFKmnXp+A97fKJXL2fanWZaoYyTcAmPkATvGHulWV6ZWFOzT+ITt6j2OLmY4uaCNRVAoaiVlQASW+FzF5iVN+gIjbBfKvRzdJzmNJSowp0gfiGkAWIuGJvb0xdjzq1aZx+L/wCnnyJ4xPPbv7PP6RFzdDXNNBqZogDuD9sWuHfsszcir4tKkfiVCWkfNRAPoJwQ5c4IMlnKqsS6uoIqMLwrEOpbv8J9hPQ46Xmcz/DDWtv6np/XDibMk4T/AA9cCaSbszlub4jncg01qVN4GjxAuoX/AAyBa8WIG4wY4LQzeZZS6rSpEq0JvUAAKy15W0X7RGGsOqLFZNQqDzWDC9oI3P0Mz6YX83zN/wANzH7syaqBh1I3UNO3sQbdceEr8LT1hrMZ2ijFXdtQN9v6jHuNKPNVFwGWlVZTsRTJnHuPH1lYfFW6n6/xOe8j8vqw1uBpXuN43PrewH9MdBSsBYAAdCRP54Rv2e8xUKlI0S4WoNRhj0BnVO3vh1ekApYuqqqyWJgAdydowFRaVW0XOM1npO5VQyHzFQY89hqU9PbbfvjnPGszSZmZHh520gSSZMkH1N/TbDpzPzXSUNTyreLUIWagUPTANyoIYamjpFp9DhFyXKrVPMYVenoB32vgbC7mJyqcnkAuQ8K4saVek7BYVxJF7D4j8hfHQeZq6uqZin5qTCQ3TzQSptv274WV5KMSDMb2n5Wn64GP42WJWkxSd1J8rah2Nj8xgLVztNxo2BaMbsjxCkimvVph6Y8ujbWxFhMWgXJG0jqRiDM/tAzJGmmKVFOiU6a/csCSfnhdzudZqVJDbRqJH+IxPpsAPbFJRfb/AEw9FsbwMuUkwvW4vrpsHHn1B1YWvBBttcHt37425Sp/vFQl913gTtc36TAX54FIhwb5OrLRqKzkhasgiOpkDa8QZ+WAYAcpuMszC4+5bKgAG3p2HsOmNuKFBQql11hVLR7CZ/r6E4stQIgRbpG2IeLZAmg5aw0meljb7zAHXAmVxb4NT8IOWIFUuQxA/Co88SLCR9NI6YXOCE1WZo31kkdCwYCL76jAwS/4p5KlCrPiNK6v5WcBZJt/Lr9QxGCfLnEXFJcvURYp1oaoAJYjVqJb+Ve/aMCNrJiuZUCBecuDnL1KLUZRqik2/mSJHsZW3eTgBns/mKQCsCwNgV+FrAnaDaeow+NmRnuJUTSk0ssDDDZmbcj0sBPv0OCX7UOGUhlRUKjUGVSRAJn729L48rEUIvJgDkkGoufs25fbPTWzMilT8oBmW09JOwv0vv3x0TLVHoVqw1UvAhRSRV06ImdRAjfV3mBsd0f9l/HadOnUy5dUqEnwi9lIJmJ7yT9fTHSstwxBDMQxEwxIAAPYbAYaO5m4kVF8vzkVHNiqdSfGvl1ARvB2O4AMmZE45eeGpUrV8zmK4WmBLIrEM6kQbiCUJBUgSfnp1OXN/OFKhRallir1GGnUp8tMbb7au3a2OUcQ4i1EBatNalNmJg2KyBBUi4tY9NpB6aDRmZSK36ToXCc3lq9N61QpSoTo0EBA3hghTUI3kNAVZsYv0A5anTo08zmFGlaw8OgjTqK+VnYyxInTYSfjibYWxxXKA6moOD/Kz2FpHwqD264K8L4iubfTELp0BSAoB3ULGw9fXA5cnloCexUzCyLi7T4MpEyZNzAFpveYvvgllk8AKwBI1oWPUqCDe/5d8F+L6lqslVQxvDfCTM3FoLCd+pB7TjThAouGUkqGUBFfYTYCY6/Dfv8APCGc3RnVxcDj8LWgOqjvz5dx0+sYOJUVBFdTq1DylRO6wDIvA/XENIO1NQokTJItJv2gRteT9sAeW1dqjUvEDU0qHQQbQpI1dxI6T19cMdXixFMiiSjRGoLNtiZFib7b32xz3RcZCNZO3yHSHjyNkBZRX79ZHn6bZnMCnTXTpphQWBAOnqSdiS32wx8t8IXLKXfS1U7Hovta5+kxha4Mj6WMsrTY6iZne5UEie4kGfbFKvm61YPS8QioB8NvNG+nsw7Xm8bYr4fJiJ0jmPdwM3E58eHwz+lt9vxGXPCnmKodnZEpyFqqR5HJE6jeARPxKQfzm/4++UqeDUIIPwNsGHX4jH/aSdxGrCnwbiLhiRTbxqSsWXSzq8AK2pRem4UQX2sQbGMbZ/L5auFrUDpIYCpRNwoAJJHYQNI6H0NsdEqK3nJGSztHt+c0CzANt7r/AHf2wqU88mdz4aoAYEgdIUgD0NzsfXCll+DaNybCyjbeb/PHuR4l4SCrElHioAblDIP0JmO8XwsGE7FdiKnfxSeBoA0wI+mPMLXDeY38JNMusWZEJVh0IIxmGWJ6z8J888OyoZvN17dhvg1l+GPVbSuupYC5MQPhBkm3bYYzJZLUyoouxAv/AHt/THUOF5BKSBRsN/U7En52jCGaAmHpFHg/LjrUVGXzGIHQDr8t8PmRp0qMBVVmFtbx/wCoNgPbA3P1TRZcwiaggK1FG5S5lbxIP2JwFrVqdZta1BoYClDoTBN4WdnIPSemFFdR3lSkIKAj3W5lUVBRqMJYbN1BsBtE+mEz9pGQp0/CINnkqJ6Wm3WCVj3viLMcXoU9JCipWpjSG22gHVJsQLSeoOFTjvFqmaqHU0gWJHwqnRE9hf1NzjUxi7i8uQaSJHnqJDogEkiSBcmLAi1vLpt88G8klBV06G19fEk/QKv5zhaq5hqtUspIIAAK22iPeIjDdw/jmYDaStOoQR+Eg+oJnv1w0sQNorGgPmMl/wCDl1LlfDpKCzuwjyi5gG4EdT9MLeZzYqvUdR/CkKmmQYWdJvcG84N8bp5rMD+KxhTGlW0iWixA3kbTJxVpZNVTSo23kQfnbCx8ZTiFv5fv1/iXOCc2ZjLrpR6damogCpqDanvJIMsFM29QO2IuYucMxXXSzJTQQdNOdxuZ3M7eYWGAOb4OTBRis3jcf1GK2W4U5cC7FjAAuTePU74Kx3nsnl/4EfPb9/vJ8zxunV0q1JgyrBcbtH9beWDeYwd4JyrVzCDTdJP4gRPqBNx8umN8xyPWphVq+ErP/wBKQWC/zMACABbcgzaMPfKv7PMsIapUqatgVqeH8QGwF7i1zJjAlwNhEBDWtuUIcD4XQyNIl2VbElmMfCJMdTboMc85y5rTPZinTQH93QzcQSSIY2MiAfthl/aD+zYLSNbL16lTQsmnUbUQg3KG1huR7meh5+3BWSklQ+VWcBV6tYmT6WjGihzharoqNpFnqFPxDokKLWvMTcFjMQcEs3ma7ZY+FWqeHP8AyyBpBA2/wkibECbGTfAaurIxVum0/lg5yY4Zs1RbaplqhH+el/EQ+4AYfOMePeBdsRyub8ucvVXqBqsRI00wZBtYt6A3j0xT5lZGr6aZDJT8pt8RFmid16W7Y3TMZg1adFn/AIOlWZJuRYhSReDa09YwycvcsmnVqGjVplHAgOgNQG9pNiBI237LsRDoGpm3hAEDyg/H32i1yn4GYU5Zwi1VJNIxZl0+aTsDH6424twV8rUL06bjYNE3iwIHoL/UdcHeK5arQd1pUMx5r1HTLtqqH0fSInr5T1iIGAdHLcQWlUZqtfL0yp003qEyeihXJbfrbrfphzKBvcWD0rf4SXiHHEzFNNYAYbHfqGN4lSdN/Y264EVc3Gwnt5ixAjpbcH7YiHAKrHUWaSLmd4wycF4ItPzudbCInoT1EdcL0gStPHfntK/JWc1M4ax0NtvZpJ9zM4K1KmmidQnU3V7wPUC1xtffrfCzxPI1MrWFSmunqPUX+8GI64KtzPTraPEIp6LlWWZuJg7gQPnO+OfxPDscusCwav5fvKuHyjGnhudxfobhHL06njhQPIgUG8RCmSBsZJi2BfH8pqqF0aKmogL1IEXHbzBt8WOJc2pB8Eamj4osBv8A2MOP7GMpRqh6jgPVXzSwBuzG49gB8ye+C4LC5bW61tVf3ieO4lFXQp1b36RN/es4iEvT1BgNbabxBA1ECZgkQTsT3xDkg9QAsFRAfgUASQesdvXHa+ZuXWrF6lMgMVgqLa43BM3/ANsc6594IMmtHNUlKpUAWpTJmGiQRPWx/s4uog6TEo2EKHu+47bd+v7Raz+dVTG59D2+f3wBEq5ZD5W+JDBBF/pY4d+VODF18UqGciRK/CPb1wQz+TJ8takrK2xgHbsRcW64K6g5C2Tczl4JWy1ayL0VXsJuYuOt8Zhwq8roxJSsFU7BhJH3x7jdY7ybwGi5wXNBKyMdgfzEY6dT8ygi4745CXB3/LHrM5XSKrhTuJsY2+mMK3HBqvrOh8b5ho5cEEh2FtAIJn17D/bHMadRzLaQRMhRI9SAOmLdLhyTqLS3qevfF1Mux2/SPzx4UBMbG7mzAq8SJtpIHYfr7SRjYF3OkCBNrb4N/uJJllkb7RPzxNlKEGyRb749qHSeHCtfmkXC+FsoEfEbKvUk2n5b/LDhkBRyoAgVHG4MxvHpN/XAvhlfTUB0zpUmDbqqz9zgumcZiCtHsZIP4pJ7DaPrjn8Q2TVQ5eoE6mLHjA+wlrKZhKhdXSIEqQTYlmAMdbrPf1GFzP1jTcq24m83IY/eJkenzwTz9Go4JAEkMBETfUEmNrGe1zhf49lShEyRMqCbqsmBP1P0xvDMdWksPTn94viKHmA5df4hA5ZTeSABt/pg5yPw6C1YRrep4NM/ygBdTD5MPvgPSRisgE2BuN8EeXuI+CwpP5Rr1052m0j0nT+eKm5UJ7KbqXOIZhUzOYF/K6IOpICA/dmY2xYPFamkam0ICAOrETt6WJwJ5h4gtHOGrpPg1wuoi5DAG/aR7wRi/VakVU+LSqK11gmfpp3wllNw8bAgULMJjPBfMCxDDqZPmC6pM+l8AOPUx+7KyrZKqMbzOqmCR6CWmPfA/mDiqJSim0mIJiAo2gTck98Tco8ay9TLtl6rqjuCSr2uBvqNvhUH2wS425wMuVa0E7+/vA/NOVBppXkN4uryg7FYHyMRgZw86KbPqhmGhR1g/EfaLfPF3mDg70dmpsm6+YWH1n88L7Zhuq+URJPuNvlOHIpC1IXcByxG9ezL9CnVqVR4LEFQDJG0fmJn0wTy/NT0GC1VYACNSAEG++km3Xr1xb5UVRVqITOpSAe/tPcYYqHJVSsSylVQzAYT9u2FZER/KwnlDqupTBiftApuoU1iDYAFXsbSfWb7YH1+J067EoWOljuCBfbe5wXq8jNTYM9NVGqJkXi9vTAcZNfEqFYhm39v9cBj4XErWtxytkbY1CdI2vi2o74gUR2xNSqRiidQ1p5yf90DyCJHt/XFKrylTbeQe0z+pOLK1NhP3xLrtA//AFj2qorJhD84Pfl9EpuqrDOhEncSLbxae2A3JHMLZGsTswMQ1ldT8SN/KdiG6EXw0rVYXn02n9cAuN8GWsxqWV+sCx+QwYeRZ+C1Dyzr1fmyhVoglzSLfhfylh10tGlvcE455+1fnKjWpU8rQkqt2YiIIEAD2vJwm/uGaRTTWo/h7hQx0k94mAYm+LOT4NpOuo2pr/fvPXBFhJ14bIfKFqG/2W80qv8A8aqTrvpJ7C4E9xf5e2HnPVACH3vcfrjinF+C3JW/ZpuPe+JcpzDnqS6AwdQoUBrxGx7z03xm3SbT4xpZT6x4z+VJqOUOlSxIHab4zCS/MeeYyFUDtE+/3xmMo/CZrHY/QwOf1/XEo3HvjMZgopf2m1Tb++4xaqb/ACxmMxnSUDmfl/eXKVQxudx1wVVtsZjMAZZjJuWcl/zaZ6kmfXyti/zIf4Y/zD8mxmMxzcv+7T33lT/6Le+0r8udPVb+u2KvEhObpA38z7+lNSPobjHuMwz/ALo/+pkuT/bL6iOfDaY8th06emFfmgfwX9NWMxmDTmIp/wBJ9Jz9sy5pIC7Rpa0n1x7TqspEEi/QxjzGYvnOvf5SrSctUhiT5ut+2CLoCACAfcegxmMwXSBj6yHKUl7C21sXW/Q/lj3GYX1Mev6RJtZH7uQTM7/M46rweswCwxFhsT2xmMwl/f3lPD9ffSUOba7eGTqafc4RsmxkX64zGYbi5GZl/UIaPX2xOn9P0xmMwPSdLoZNT+Ie2MTpjzGY0coPWbVBitWO/wAsZjMbPJyEyuL/AFxSzmx/vrjMZjYD/pMhrf1/M4p1FEG3XHmMwIhdJWJxmMxmNk8//9k="/>
          <p:cNvSpPr>
            <a:spLocks noChangeAspect="1" noChangeArrowheads="1"/>
          </p:cNvSpPr>
          <p:nvPr/>
        </p:nvSpPr>
        <p:spPr bwMode="auto">
          <a:xfrm>
            <a:off x="3200400" y="214947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https://encrypted-tbn1.gstatic.com/images?q=tbn:ANd9GcT_w1hPTe_KOtxDiQ_mGS8cZLjP3mrH0-8eVggZQRNwBIdpy66u_hT6Hi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3539611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data:image/jpeg;base64,/9j/4AAQSkZJRgABAQAAAQABAAD/2wCEAAkGBhQSERUUExQWFRUWGBsaGBcYGBkcHBoYGhgXGBgXGhoYHCYfFxwkHRwYHy8gJCcpLCwsHB4xNTAqNScrLCkBCQoKDgwOGg8PGiwkHyUsLCwsLS80LCwsLCwsLCwsLCwsLCwsLCwsLCwsLCwsLCwsLCwsLCwsLCwsLCwsKSwsLP/AABEIAMIBAwMBIgACEQEDEQH/xAAcAAACAgMBAQAAAAAAAAAAAAAEBQMGAAECBwj/xABBEAABAgQEAwUFBgUEAwADAQABAhEAAyExBAUSQVFhcQYigZGhEzKxwfAHI0JSYtEUFXKC4TOSsvFDU6IkNHMW/8QAGQEAAwEBAQAAAAAAAAAAAAAAAgMEAQAF/8QAMREAAgIBAwIEBAUFAQEAAAAAAAECEQMSITEEQRMiMlFhcZGxFIGhwdEjM1Ji8OEV/9oADAMBAAIRAxEAPwCpSgktRIrVwbdePKJJaU1Ia/XyiNGFXMIueG/kBGsXNlyBVQK/yhiR1aifEvyjyvgWhGb4tAle6yuNLGw84GwcohlN3mc9YULExa0TFB0u4SK2O/OLErOJSwNLA8CWjJRpUtw03Hk4xWKWojWelo5Qh+JPOOkIUuxSOpA9Yll4NI9+cmn5XWf/AJeA2So623uclLFiYjzDGywlKbKJ9IzGTmDSkK/rXTySPmYRYvLPaK1LUX5D94KEU/UzfMuArEZtLln3nPKrQwlYhCwGDk84TYPJZaVgl1AbGCTgvZrMxBISPwwUoQ4T3C8TJy0WJeWezAJFSH6COVyaEr1Bx3TRjxeN4fGiakK1P6mJVzdIYAKc/QvCd1yByC4SXfcbxubJpT0MczMDMf3f2jlOFO5HT/qD2BCESlNYwDPEtIJmlSOGkPXwtBE3GBIJ1aQBTn5xXp2YifNCCWSN2esFCLfyObIRm6NTHY0PKC0zkKFFJ/3COMR2dSlQUAVf2kCIZ2UgmqG8IY/DfDDXiLlEpxaE/jSPGBMR2gAolz8I4/lCXtBcnJE7Jc+cFWNc7g3kfGxLkjqSVO5Ow2hjMYc+UQ4fJZiTqSjSeNoN/ls5VSHJ5iFTkm9jYw9wCZNPAREMQReC8Rl0xIcoV5QGqVGqjmkdIxQ3ETYSd96kt3RXx8KwMMPyjqW6Y5pNNGx2aY4xKErVq1oc/hJb4xtQX/60nmlvlCKRnSHInylNtMR8SD+8GJnYdX+nPHilST6Uid4pR2f/AH0KVki+H/35kswA00qT4QMuSSrQSVA2e/r8o6OPKX0rUWtun1iKbmi290E8xBxjLsDKUe5HOwt9BZXAmkLP4GaSCtLJfza9YZYEFtSyHJc8oydmOpSggq0vZy3VrRUm4kcvMzjufkP+7/EZHLc4yM1I7w2ay1GIxPvKUEfldn8AwhvI7Nolh1kPw4R3j5gky9cosauml7UY/VIRzO1Sw4Wg83frwhTWXJ6NkUQnigvNyP1KQkgJ28YDn5EhSnZSRwe/yEddncx9vqZCQxG1eNyYYqTWFpSxuu5uTIprbgFkYNCPdQOpD/GCm5k/CJSkNQRGA1xGN2KOkiMGFC3BjsrAFEnx+qwLisxEofqNhuf8RitvY3gF9mEqIe0ZinUkhKSomgAET4DL1AFc0Os97T1sIYSlk91mewFI57MZr8tFcT2XxEtlImBJNdKixHWGcmZiUjvCRMb9RB9IYqkNQ+v7RxMkOKBz5QbyuXNCVBLgBnZ3NTT+EFaOlRIiGbiMSaCSmV15w4wlCxtYwQlAE4IcMsEAq2F4F5FHt9wowcnVlX/k5PenTCeQ+EGSlJQO5KQksztXq5ix43I5Zr7QOBCaapCCwOo8f8Qjx/E/gvjgWMj9staffINGBseJJsGES4PKZkws5PwpHMjEBJB+QME4XGqMwlLrJ2r9CBba9KGJLuF4jsmESzMU3dqx35QG7JGkNR6QJ2h7RkJCCQ+4EE5ZPUlAJUUqYWF+RhmOM9OqRJ1DhqqJiiT+8YHFyPnEk3BrfUxL184hVNKRwbY89oaTGfxKkmh8jGL0zPfSH/MKH0oY2Z6Wr6N6xhCdlA9H+cccJM2WMOxIJSbEfDkYRYjOVTO6kMDFvzRCTKIWAoOGB4vyhcJMlADygOaVH1cQ+E4xW6tnaJT70geRhlJQHO3h5Rz7EFThKRxajmDdMsj7tbfpW3obQPhUEqKSwULvuOI8fiIDVyxzjVGyY5nCOpiCCxjg06RyMZCpTdI2mSkVSGf4x2uXbh9XjjeGci6ODKJ4+sZExB2LeAjI6zq+AN/FnEz0SkPpepPJqnh0i14/DJCjQKHEjbx5wvGQIlHVo9moVqpj5EkmDAVLBVVTXMBkknWngXFNcgeKUiSNSSEmlGvyp5xzhu0Ms+86fB/hBGHy72h9opLgWB+JHyiWZ2VVOdRQW4s3rC/EgtpFCwSatHIziSf/ACeh+SYjnZ1Icd5av6U/NbRo9k0pJBdxtqJI6tE8rs9KQqiQos9at5wLyYl3YawT70bTNmTQ6EiUk2Ku/MI/SLDrHOHwiZagrRrVfVMJJfiwoGgueSFUoeXwjqXhN1H64RO8j/IpWGK7Gji566FZA2YAD0EaShQNSVHi9oLSoAMkNxMSJkgp1EsPjs8K1fAbpIZuEIl6xUC/GIRLo9B84YY3M0y8Osqd1OEhrBuL/KEBxrykN7zWKWA8bkw7E5NbkufGrWkaJWANSqJrXal4pOe5+uZPBlOQixY14mG06epQAO2wAaIApVqjxirG1F21Yh4m1zRGntIpaWmak+EEYfH4cjvzSC+wNvKNDAqUKqYcyT5wNNydCqEAnj+xEdWP5fId/UXx+YanOMCg1VNmngwSnxLv6QuzLtoSkokIEtJ4VJ6k/tAE7s0sTEoSXCiwJ26xb5PY6RKSCxmHioHSS0bLwMdNtyAXj5LikolVyGdLK9U8KJNUquB1Fz1EXbDYUzBql/eJ/QdXmBUeIhfisuBZOlCUvZKbeN/WJ8D2PC3KFlCk7vy8CPOF5M8Jb8HR6WS25J5w00OoHm/wMaQAoMSkcHd/BhAubnGSFBInrXTdWrj+cKgBeOxpQ5BZgXaUKEt+TjHRVq019QXiknQ2TJHUja3xgbE46VKqVMeG8V/HpxbgKUpiQCEq1M+7IuImldmiSApQUDUN3QepNQeRh2mK3lL6CaldUT4aavFTAQCJaS/U/MwzxWGTpNR01M/gbwJh5UyX3UJUBwAcekTJWpbpIOrgQx9YTNtu1wVY0kq7i7+XmNTsIdPMVSeB/aGcnGKl024GF+c5+kjSlIBNyPhBRlklKkjJKEY2zJMqcQBMQ/AggxvEoa4brSNycQVAG31tBsrEqFD3gdlBwfO3hBvmyfU4qmK9hHExYSHUWgjH5OF1lKKFfkckH+km3QwHgMuAU6iSQWqLHi0MSjV2C5v2ISuYapSWNoyLEnFsGATTlG47X8ALfuZo1GzknheGWXT/AGYW5DEbwPMBQApbSpe2pwVV90WUp/0hor2ZYuZOCkSXRKJqVFn5D6eFKOrbsHwXTs9mksyQQe8OHxHxibNM3lH8JJHM36x5xhcHPQQnDpXMI94gFvHZI6wZMziagtMlpUoXYv6pLPCZ9Jcri7+5bDqPL5lX2LMvN0sxSwFghhXirdUc4DMkJmFwQFCjlq2IcWDwswOJxMxijDSkA1CpgIfmApRJ8AY6zLBTZpAnYj3S+lEugPjp+EB4cU9Mn+/2saptq1/H3LBOxCB3rqIsl2TwLk1Pp1gdc521BQ6j6+EL8LlqgQJc9b7OgMP/AKpG8ZJx0tLpKJiRWia8TRXSFLHG6Ul+e37Bub5aGsyUsgaUKCS7PyoXaxfaBcfmsuQlpqgWBZAr3qhy3xcQiM3MJ9NM0i+4DcaR3I7DTlq+/UEjgGJfhSgpUk2hqwwj/ckvy5FvLKS8kX+eyBsPnJxU7vnupHdH7w0xi0qDJpE2O7Ny5UppIKpgq7sacabh2EIJebh9Mx0EXofUXENSjkd4+F2F28arI92MJcotekTpWE0SK/V4FlTUqHdmyzyKwP8Ak0SzJLD/AFJV/wD2S7f7oxrfcJP2MCyT9MPCO9SXZgT8ICmYqWm81PRLqJ8g3rC+ZnGo6ZKSSfqgFoNYnIF5VDuMsdmyUTEF2Yj9osE3HgpoR3m68XpfrFHzLKVSkCZN7xVcPZ7V3iHKM/mS/u29og00F3rskio6W5Qb6VTinDehX4pwnU9rLmMV3g9ruK0s8WXKlASgpJ1Akn3SOVq8IpmXZlhSD3lS1EWmI1pB6oL+aYJlYwh2xiWagTMWmvRSQwiPJhb24KseTuOM1VqmKoTpGwt3R5RuQPapAZkBKRW6tLvXYb+ELFYuWpQSqcmYosE94k6jdiEh68efiZiMQyGDWSGcv7rgkGnAuPnHQx8WLz5WtkHYqdIZkjT0HXh4V6wu1qmag6QklIPdNAza2FRzYVjWMGju3BrThVvO8QSMQl6kpL01UHI6k2Pg0UKOxC2dYmWqVMHeSrTQFC6G3eCt4FONUSQslVgX98mtncKYgecM8Ri1MUTUhVCRqL0O6VDwL1BhPi5GspSElBdjfQATdyS1ekEknydqceGJ82y+exUhRmJHvCyk/wBSR8Q8L8DlSiXVDtcxUqYlaFkqYF/Ri9xRmNxBU7EJmIMxICSkPMSLf1J5cRtFDnKMaQKSlK5MEkj0hhgJSpiTp7xS7jeEMzM9Xdljqo2HOG2XYSZ7NKkpCQmhWompUdhC3BpWwpzT2QRNlK5jrAmMnhCkKVQLoo8CLKLesbOJnA3MQYmeVhpidX0/CCURVk81Cgag/W9KRqB5ExSEhKZmISkWSklhvSojIKjrIcFhlr+9nlSlKsCSSea1Gp6Q8wuWgp1rfS7BIo5rv+FIq6m6C7bkYfWpI/VpLcixbyMWD+VKKHSG1AWJ90UCelCfCIsuZ2eljwpITplzZgIGgShQJYiW4qwBqtXMuQHcgQRhcsRLbUySSK6XYcRQlI8HNLQ3y3LjMBBJ0pJADWZTaeQ1BRItQcS5gyAv3lFI3rVuiQfWJJZexTGFKxFMQpb6VAS7AsQVcy9z1MQKwdhUnz+ukWaehCVaQqYurBJd7HUXHgAPNohxOIlylUYHcBTngzgVPIGAU32Co4yvKWTcB7qNH5DlD/BSUAVIb4xVp+aJUQlMvryNmbewvbeCUYjSkrLpDsBtU1AELnGT3Yaa4D8ZN9jPShB+7mgkJ2CxUt1D+I5xtUgKuXPDfyNeHGKznWep/ipABB0mu9xp+Zh/MOobNfi3nURkoOKT9wotO0I14gpVMcnuze8xqU2Ae/DzgTPsFhZ41GWAQLpLEli3M1bwgDtDmBkYgkh0rAccdt97fQiKTjpc0UmMeB+HEeAPWLoYpJKa/Qknki24MSTezw1MmYQOKg7eTxiezgdjNPUJBHhWHi5Svy0jZqGKWI3A+P1+0WePP3+xN4GP2+4okZBLfvFSupbxYD0hzgimUGQlKRyFfO5gGbPSm6g/AFyfAQ+y7ICtIK3D2Tv4kW+qwGRuS8z2Njox+lbiLFrTPnCUQVJqVAFi7MLbwblvZaShK3SokjuFQ7yFbGhD7V8xFik5LoDBGgcu7/3HE3K1oD0G4dtqguDeBcnWmLpAalepq2VZWTqmB1SVPuNNX4g7gwMnKJYLKBSeqh6RZp8paSJhCSFbhmB/t91VLU+MBzMy00IKgBQHvAmzkKt/k9AalLhMXa7oTzsvloGtA7ySCC5oQXBqYe45WtCZstP3a0vc91QUkKSasCgnSORSdxAqcNLnJv7Mmh0gqG7EpJ1DeoJ2pWAsBmEzATlyZySqTMBdi2oMUibLIJGoAkHiHChwJJy+aBk12HglqVK1Ee4fZrJ2I9x/7af2nhCmYk1ZjFgwuIShKpsoS52HUkJUK8KBQcFKkqAIBqBqbUCTAU1GHNUrVLP5VJKmO41JFQ3J+UBF0C0AYLNfZnStIWgAgB2UjVcpVtWrFxU0esFyVpURMJVqQ7JJ1DTpN2Y/GOMwyoJSwTq0mk5BdCkEAh6MFC3ONyMMBLSr3nXovaxrtV6dDBuuUZuBS8qKne4AAYCpLADy3jUh0qSCC1ULFPdfSX/tLeAh5i8OpGnQl7sB+Y0Bp1hbOXoHfoQHU5d6u7cdudYxSbOqhXIlATAFJSACXCEsDpJSKPekNJ84aApTkqpLS5ADnunyvxpU7IcFi/apUvdClahvoWSyubEt5cYz2hoATpJDglhQkB6s1TXZzD3C3uBdcBMyYTRV7ViL2A4xNjUFM5SVugOT3iVNR0glhqFu8OsGSZIQSTpWkVJSQRQAgON+AofKNugasX/watiG/qjINEuWasa8kn5j4RkZrO0k2Ex4kpAA1zNRWVFwHJJoDUjq3SJVZvNmqAKy3lTwhclx71Xqfk0EYWSdOoAVoK1rwG/WIpRjyz1It8F57E4mXMlFGoBctSgX4OopV5GLJOxkqWggB1bqPV/LgI8fxyJ0lQnSSxAZQcV8P3iWX9oBWnTMBB5N82I9Yll0kp+eG6+w3xop1P8A8LfmOeq1HQrTQilKG/nvxhaMyQSxQrSb6SlyaNUJFKVG/KEJzuWr8bPsyv2jmZnshAPvqNNgLFzXgbM0Mj08ltTNeWPNlqlzpCQPZFaTZmBWo8j7iAeqj8IU5x2jEtGkhlJfSgkG4bUqj6ufkBeEE3tNOmAoko0glyQ5JNn1G3g0c4HIiTrmlzfT+/GHR6dR82T6dxLzN7Q3+PY1g8pViCZq5hQXDDS56uSGaLJKVMQG/iiT+uWg/FzAkmQV0fSnyHjHS8AKsx50MdOWvZ8e1I2EdO6A8+y3FTkisuaBsAkKF7DfzivYDJFqXoV3CfdJBaj0i8Zfgy5ZTFLOLpLvZvdNLRJmmC1oLd1YYhXTjtT942HVOC0KjpdMpvWys4jsbjZdgCOKVH94GPZbGKug+Kv3MWnJu11PZTD3kuCDcEcDuPqsMJ2YLV7ooa29Yx9Tmg6kkaunxTVpsruRdkFyZ6VT2KgkqCeBqxJF7FmMXBbhLgMfBoU5bN+97+4bgwc16OpPnDYAEmpJF0ksXBqATQtZnF46U5T3kSygoNpE+IxoZBoSp3B2I25RxNWlSFFKgoC4SnvAbtVi3KI1GWqi0qBAooM5GxPNvqsCFBQvuHUCC1QHt59IFIwHnS5OglKllRA2Gkj4pUPF7QmVhOO9QdiOIhpjEsrUE6QbhyQH/FakalIcBLWL+Bc8PoCGp0A9xWiWUF0EgjcRKjDpmSjLmB0mpvqCtlooyVW62LghmSsLwEaGGY/HmN43WZR53iVT8DPUEzFJULKTQLQbODdJ/KXq4NocYTtkZiVCahLm60d0k/mKbPexAqQ1Yn7eYL7qXMo4UU+Chqbn3go/3GKSExfGMc0FJrcmbcJUi/YLPpKSDLmqQQ+2ksdiUhlb3eDJmdYc1WpIL6iEggEgULJDPe3ExUsD2fUqq1kIuBud97Q2lZTKTZCepqfMxNOONPZspjGbW6Dsb2zlN3HUQL2rxcmhalL+JdBMxkzFKoO6C5YUvc7mGvs24dP24nkIlRg1irEdWFGexINoFThBbLf4hrC5ci+dhlYaYmcigsoGosxSrilQg/E4FC5ZnYcEoFZku65J5/nlEmih0Nb7W7EKANGIpbzrtCyTJmSZgXIWUkWY1Tyeyk8j62jYT1cvf7hZMVcIP9mkyxLOlBdwsnurFgCp2G4CrUqU1cZeHKLgpqD1A4DzN2gg5lLVSYkSVkmweSom6gB3pKqCqHFBQNGp0lSEhlEIVV3C5RPFKkumvNiLHjDUyWUWhdNPeLneNxs4c7af9yf3jIZaF0x6vCBFVkElShpHEbsNnoH4W4dTSpCgA5WfwgVHAP8AQjDIKCFbhiOXCIpuNUSVE6lEu5e5uS135x5i3PYaokkS5s5aUgKWQ9q14BrgcqR1jsjklOpSNKW0pLsVq/MKMUjjvSscYXEzlASkFTK7ulO4JqKVLm8NBMTrGpQmzC49oWVLQUh9CBYsH75GngCO9G1K9tvkLlKKXm3KxM7HLXp9kKG6lFhwHU/4h/l3Y/2MtlBC1Ea9VPdqHF2FD1MNcJjEpJc69MwK9oSwISdQBVQtcUbYg7QXPz5Kh7JK1LBSEhh+FJLMojntwD2h0sk2qZKqUrSFS8BpFUlIG9CP/kk87QNiJQSzOdQJBFms4VY+EWFxOfUCl2CNIoKhJB4NsB0hPi8KqTMKZlEFQq1K2mgcRR+KXB2hGmx6yvuDiSoIFA3HhBOBkajQd5NiwpzLvHeAxWhatYDpdJQX94EinFiD4RtWPVMUlCEp1EsNIqSdiS8Ik5bqixadmEKMwUJdROwDqa3pG5mFKn1GtO6n4Ox+HjFkwmQGSg+0CtRFZgsOVKpSPXeBsXgCK6S561HMElukS+JuOVSVIr38tkvrElBVuVJCvUuxjqaDpJSlIAoAAOWzM0GTcITZn4f4EDqwa9w3UgehLwzVfLB00LcSspWkqYFiLBPfDlSC1nFjsRBv8WFpFyT7qrFhcHiRwuOYZ+5+V6k6TQKNCxLKYsasAaFukVsT5uEWyw6SoVIISotS3uLZ7MeEVYXq27k2eHcsUtYVQXGzs45Gw6HzG8U9QUlmLg17tQfCx8I4kZhLW/4VHZVD4KsfFukdzklxqOlX4VcRsD+YcOEMJGmuSKcpKqqUpSm3SqOMFLcu7X3YtUNHRlq1MRx3u3BqGnSNpllOxBe9SG+N3ggR6UBRBBSmhBArsS4tSnHZUCYrD0DguL0ZizW6g3tURDh8YQ+oAUq9iPg0Lsz7VBCT7Pvq/N+BPU/iIpSAUW3sEBdqTLUqXIUoOxWp3uwAsD+owgRkQTMSXSoO/qAHF2cjaJzhFqSrELCq1ClBio7qHLwao4QbJJKg4NUq0/2KSojqwMUOTgqi/mFHGm7kjSj3hw+m/eCNZWyQBw/76fMDeIJsi1uRgjACgo9Hev5lPaoowflCZOo7D4xuW4RIX7F9IrYq3I22dNdg3TjwnElW7M3xp+8YlRIPE9d44mJA1V3b0qInpPnkouuDjFyFEhKXJLf8Qpy3WFmNwykmpD8j9GGZluuhDB6uBYt+KkR4uV+Yk058fFPkRD8ctNIRNatxUqcyWI1Au4O/pyN3iFODUxVh1KH5kA3HQ38X+Aidcv0No07EKQSk/D/EVp1wTNXyLf5z+ZKX3dH+IyLAnHyiHWg6t9NB1baNRvi/6sHwv9l9A/FTH3eFk7Gy0+8tI5DvHyHzgjPeyYUdUhTPdKiSGe4e3SBezvZvTOE2aQpElJmKS1DpDpSeRXpHjCMePGo25DJ55PiI2xGJ9ggISlpiwDNJulBqJVLEiq24hP5nEn5gkJShCdKTpKg7la+JLWDkJGwu5MEZjl60I9qVFalhRmaksUzHLu/geRIe4gbCJSRqF+ddJFqcesMilRNKTb3GkqR7R0MVAq06g9tQBYFtLh6mzWezAKeeR7qE6gEjdkkAP10p8SYEyrDqCXFAORetG6kwRl+KI10GhKStwxK1AqQgK2fUSwv3hs0KfISLbhymSpUskOO8ABcMvQOQJVq6JREPbLD68tE4gAhadmfUghTfX4Y4nYfUuSoKcqlus3LCqEg/1LUKcuUa7d5gJqcNgkqTqKtc1rJBcB+iStR6QEKbCdlOzae2IWHqUylHqqTLKvWLN9nEhJxBmqH+mmj21HfyePPsf2jSrFzpoQFBajpBKgyQe6O6QfdAF4uX2dZrqWsFISVBwkOAWs2o1pqN9ozqYSjDUkPwtTWmz0qfmSlagAG4AavN6fQ8EmbY3UlRKwogaq1cPRhZix4x0ucQqoHLp1gBGFPusCAVC7koUdQoAbGPITvkuhiUODnF5wlDsmiSHag0n8QHyPAwJ/FU1aQBqIV0NjRrODvvBE3K+JJppNAHSLO5cFn9Y6l5OKUJO5LlxUVZh5iGLSGDSklTAsxeWqgqbpLtfnz5RxiMr9qkpWkHWA+ofjR7hrxDjoRDvD4RIo44MFCgf9NREpylRLJ0i1akuC9z5QDyaTm13PPsd2KUBqkLLGyVFx0cmjdYq+aZnPw0z2anl0BIBcEcWtHs8ySxYbFjVnIdxUMWYeceI9tcT7fGLKagMkHiBR49PockssqnuiPq6jC4hUvtVT/US/NIHjQCNq7W0/1B4J9bExXv5VM3lrAFFFiGd2d6A0PlBuG7NKUocG/F3bvuSwY0vUjnHoyx4lu39iKMskuIr9TeMzwze6nUok0G3l/iJcFlsyasIUSySNRHupB3rY7OaA+jLLsjCeKL1prJTdgopBI4O9qF4JxeNTJ1oCgdZcF1OxYkKoCRyba1mU8q9MEPWJ8zf8HfaPMkCWiWkIsANIFEsA2pnVUfic0uXgbFGYoIVKCiZZd9Lsbl+LAOzE0NI5yjLDNmBczVpqX0l2FAB+UnnYczS44n2IGmWhSQEgfhDhqag9wWOoMd6RLPLHG0uWPjByRVFrC0BaD3bN+RR/AeVyk7ilwY3lczVL2JSdJHiVJPqsf2jjHE/Lp0hZXIS6TQo7qg26SlzqTy2NtmD/mkuTO1iWtAUGmyVE8nKFGv6g9UkCpEM0qcajuL1aJXIYqnsPq0aTMJ5uYlnyUlOtCgpBAIVu1jR6HiDY8e6SNh51gRZzduJ3hSW1jb3OpamUTa3jV/q0TrqNg5FnD1fZ0mIQDXb0/xHctNOe1PmCxjn7mIEmSKfW5MQpl1ZjWjD09Wg1aSB6RGmW/LnDFLYxxAJkqtm5RkHHDqN/URkF4i9wfDLLPm6TTqBSh5BrxFq+6xKKDuJIA5zpZJcXLgDoBHeIne7QN9fGFC8z0YsyyO57IImG7E6VA+CmgYxskuhtiMQZmGmTAoAlJRMQbMRQh7qDXqbVdIis4BJSe67w7/AIUBbEkDkArxZx8YKkZMoJCgU3r3PL8bkXsKU4wyMlFMBqyGdipnswlLJ0kFwHJLEPW7PwpeOcgyvW/tCQgG+w7qmLbl/LxhiuT7JIEwJY306nZ6sCn5wFmuYmYpkDRKAZKRwejke8d4G9qQXzGWG7SJw8lwNeIKQA5dKObcnsLm8VjNszMqUpSlPOngsdwhXvrJ4r90fp1fmEQ43Fy5B1K7yxaWeOxXwH6bndher4rGLnLKlkkkuTDsWG9+wMp0F4HMPZuUJClHch26A0ix4b22HKMQpSionvEl6liBXcBvGm0L+zeDdYJHde/x9Hi7YvAJmydCntVnPeNSWG7l4VnyR1V9SnEpKKY7y3NEYiUCkgFj4M3p5tR9jG5uK00ILbOVfQ+rx5ZLx03CTCxoD/0SPmKxaMt7fIWGmhjxuNq0r6R5+To5R3hui7H1EZbN0y1y8wUosGHBm57mvGOpiXqon+5fL8rV69eUKUZ3hphB1gDkQCfNjEn82w4bUtJa1R584n0SXZjrQ3wCQ4bSP6U72bvcfnDlGZaUq1KU2q7OpLs1GtQjY3ii4rtrJlkaTqYEEJADvzitZ328nTnSklINKGpGwJ/eDh0mTK+PqJy5MaXmZZ+23b0FCpUsJ9obrGwZmZyNWz8IByv7NtUpM1Mwe0UASialkvsy0u39whf2HyhAmibiZS1C6AzgqehuH6F3j1mUULSFIsQ4o3p6RY0sC0Q/N+5Fq1u/oePZxOODWpGJwq0rUX1EpYinuEDTpIpSws0Af/7dCARLlBPf11U5CnejD68Y9jxMuViUHD4lHtJRoDuhXFKrg87PQx472r+z2Zg8RpSdcpTGXMa6SWrwUDQiKsKw5F5vuxc8uVOkR4PMcTjVEI7iVGpAqTRwCb2FTQMIuOWdlJMkFSxqU1VEux4nV7w6nwETdnspEqUKAlQFx+G7dbHr0EHYecgrKJtaApq6Nwy+FxWldxHn5s2p6YbRL4QaVy3YKSCO6zWIDeHS3xgKcrlBU/AapmmWsyxqs9BVjTe0BKwxSSicsCZrKfdozs5UkgDjVqF4VFL3GNkExQ4i3/YiCekTElK0hQP5g/lw8IyvjuPhe0Qa61hyXsA9xAtczBrOkapRNUlyP3BFWV9E7C4uTOI0liTVBYGvDY728hB7a6Fq8bVhTjOzqZiSJYCZqXKGNFgXl0/F+U723DWKcZ+rZ+/8kzjKHp3Xt/AWqUUvcN+7eHGMlrJuwOx/ekVPDZ9Nl01Fh+FQ1D1tBqe053SjwcfOHS6afzFR6mD+BbpEt9QtV24sBTxjUyWOhb6Bipq7XLAokDxMBYntHNXdXlCo9Fkb9hkusxJe5bFYhILa28Y3FMTIUqusV/VGQ/8ACR/yE/i5f4nsOZ4eVIQs0V7IOtW2r8MpPEk0PJ4peSS/armzJidQWSFGzqNVV5QP207VCYoSpL+xlmhN1r3mH5DYRzk3auXLl6CFCjUY3LnheF+FOOO0rbAhODnu6Cp+PmYUhKnmSvwq3A4E/XhDXLO3UiW9VMbg22a0TYbEDEpJSAlFB3ksAL8SVE3tWJJGVYWSSUygtf5lUHgBX1hLzxqprf4fuP8Aw7buL2Bcw7RpnMUS1kCgZJI8KMIS4zF4o0lylp5tX/HgBF9wkwgjupQ9mQna9wS/N4cSssVMI++Yc0pNK8onfWKD9KG/hE1uzwuZgJr/AHiFpf8AMCH87w5yXs8VK7/dAG4j2KbkiAO+lC3PvShoV4p9xXQ+UKMz7PGUDNlqC0Hlp08lp/Bw1Du8heG//R1qqoWuljF3dinC4AIlpZgHA/3On5w0wye4CHqBu1SK84kRhEz0FIUEuCmxcFrHgX2b94DyrMNSHIrqKVD8syupLcCxI8ton9xwDnWQJnJoO8HYjmTFRT2RmqnIlgNrWE6hYOWc/GPVEYZ2L0bn/wBRHg5I9sj+9uolrMNxZ5Q2QrJjjLcqk/7J51DKWFJNnoWNiR5RBI+yrGrUR3QBuSI9fkMw6CD8StKUBUsdQK3/AMwyHUZGnuIlFLY8nwn2LTC3tJyakBg5/aLDlX2bSMPVSNahYqr6WiyzM4AILKIF2oQzk+UH/wAelQKVe+kgNuxDg0vThAvJOS3Z1aXwV/OZCDL0FgaFL0SWNUv+F+MK8sx85EskylKRUhWpJYAnUC5eh8xWLdi8GJksmWUlTb0bwNoq2OH8GFy1pWAqoUwIUkkPVNiO9sHDUBgNLqqC1IZY1JmgTE3OnU6tIINEqO4NQCejxXO1GIUqTLlLD/fBjVx92Sbh6gpfmmLahPdOl6oU2l9w4tUi0UrtehjKKVKASapOoMSSgHvWFQPCMTbYcUrDpSwiYm19uv1w9IkzfAaJitQdw6SKEs+oBJFKUfoxNoFnTdRB2YF+tW8ILk56VJCJqdSQGBNFCvHdm3iNF75BcLNSQTNAT3CEEkd7SAUlyfeuLguOsDCU8s6dJej6QSFp+fLmLwUvBylOdZALUBY38j9dIDGSqTrCF6gkamSTXYlvjHWjuADPMvUoE6S7bOzXoDW/OkJ5ukNUFxTnDSRP2JIHAk/B40rCSlM6ihn7xSd+kURlp2Yt78CdShpYX+XXr8YiUDTSGY3fyhhPwSSWC0Us9AfSBVYUoNabhi49DDoyQDsBx2Qy56ytwlSxqIamqy7WrX+4QnxfZQoDuDwaLHJX3g6gmq6m1nbk5AiaVgjMOouEbcT+wijHlyR2vYRkx4mraKGMmWpZQhJU1C1n3rDXD9g5yhUpT6x6TlGToJ0MAFUGzE+6efDxiFUgoUULLEFj+8PfVyeyIvBRSB9nav8A2j/b/mMi7e1ApQ843AfiMvub4cDx+TKVMV1i55T2eRLAXNSDRwnidieURZDlglkLUHhtNn6iSY7qc8pPTDgp6bBFLVLknlT+AbgBaCpCCSHoHpA2GDm0NUIIFAOceZN6T0VuMsMkEgEG1DDPDp0KZyXF7huDwsQNSEvUjl9PDOVMCQA1TuPq8RTHxC5M91M4I9XeG0lQ0sQC9wd9m6NCRC9D1Dn0gmROq3J3PlC2gMkNSKtnks4ea6CRLVwJs+kD+0sOik8IquNxMzCzTNQNUtf+og2O9eHFxUGPQu2kkLw5L1SFeqVN/wDQHlHmkrtdIUjSv2oO4ZCh8RHrdNqnG6vsyLK1F80XLJu0EvEJaWrVxQW9oPC0wc015QwRmaUaFH/xqSVAX0gsqhqCQTHkeMXh6qlKmhT0GlIH/IkGJpHbTEJTpUv2ibNMSF/8qiKfwknvD9RLzR4l+m6PfpSmBS4LUB4jY+IY+MH4FKylRCUlJYF352jz77Nu1oxUoSFlp8sMh/8AyIFkj9SduI6RecrxelRClMFUI4HjCHjeOdSAb1R2OlZavUVpKQ+xfrd3B/zG5GW3WACo3au/nB+LwAUOPMbjm0CS8AlB91j9V6wE4OPJkZWhbjMGp9Se4RZj8GY+BELO2KlLkVLjTfnx5RZMWgi7Gnj4ixiuYuRqRpUTqUokDgHo8YnTD5QfhJ40JBZylNC+4HA0hN2tWDJnEhKQEqO7aUglTcHUo+JeHuMnoVKZQBKWYgVJ4DeseZ9uc3VPUMDh+8tZAWxolIqEP6qP7QeKGuXw7nSlpVhWQZt7WUBqCimh69eBuOpG0GzAYoisuXgFBUtRUg0Uo2Ud6bJex5Ra8rz1E4cFbjf65xmfDpeqG6KMOXUqlyHHnE+DxC5SgtBIUmoO3Bj+xjJUt3tEE000jalq+JF+u8Soe0azzBpb20od1YD091f4k8huOUJpE0u7l+QHziw5dNSxlTCfZroo8DsrwhBmGCMqaoGte6oWI4iGQd2mLexKSCe8kF+KE/JoFJQkUorcKT8D8jEiMSRUQvzLFpQCpZ6DiYZCLboyT2shTK9pOlosEutbcOHJ7RZZAq+2wHoD+8V/slM9pLnTzcrCR0AeH2EUFHhyiqa0+X2IHLU7DZEuri4rDDM5QnITOA7zMs8xC+Y6WgnLsSyzLSCoLFubfGFP3NFrNsIyOsXg1pWoMqhjUGDRW5aTpSOAjuWImSiO0YZzC5TTPRhjpImwcvcX2h/l2AUrSVGnBt4AwmHvwAeH+WKVpCm8IhyzKYxNzMLpN4zBzm1GpNgeET5gtWjugjyjjByTpYQhO1uHRpICTUvV2gyUkaXSnkHPA/RgdWGJoK8TvAOcY8y+4ksGqd4OMHN0gZzUVbJO2+YJThCA2ojlYA/Mx5Pk3ZDETz93L1B7lmHUn4CsOe02aMgpdyoj/aK+pj0X7JFtg3oHU/Pzj04yl0uG492eZOsjv2K1ln2LTCAZ60S+QSCfMn5QXj/sXlae5iVA8CkF/JIaPS55dmMAzmvVX1wETLP1EndnRUWt0jwrOOy03ALSrXV3SpPL1EW7s99ppWAnGIUVCntkAuf6wzK63j03DYF0qISAtnS4HjeI8JiFF76eASPKK3nco1kV/EBxjq8mwLlmeoWl0LRMH6Sx8QWIibEZqXYA/wCI0pKJoWVSUFqVSHNgNne5hRmvZULH3M+dh1tZKypLs57qjboYRtfJp3jMetSu6hRe7P5GBcVmiJDqmKRKp+Ih/BIrHnvabKs1w5Zc1cyWqy0KUx5EbHlCaV2OxUzvTQoPust6XMVLBjq5TVAa5N0kywdoftIK3lYMFzQzTfnpH4fjBPZPJDJlGausycrS5uEj3q7OWHgYiyrsujDhyNSti3wEWyUmkofllBTW97Uo/GMnkjWnGtvuFoa3lybVkyZjJ0hQUag1Af4iKZ2o+zzEYZp+HBVLNWF0xe8tnByoWJHpwG0XSZOSZCAdLkMxPpAY5yg3QM1wfO2F7WrSdMx38j5Q4kdp0Ee+PGkW7M+w0qcTqRpL8IqmYfZWQCqVM8DDP6E+dglkyx+J2M+H5k+cam9ppenSspI4XbpwhErsHPBZ+W14iR2HnG53a8F4GD/I78Rk/wAQrG9rUJDSk14mE8/K8RiULmsSEDUR+mxPhD/JuxyUzR7WxoDzj03A4OXLSAlI0+6RxSaH0jXkhgf9NX8QHry+r6HnHYRJOBmAXTN+Kb+kPMrUGA3/AMxLluTDDTsThxYqJR5aknycQFhhoWQ4LEwE5Kcm0Co6UkOscmzF+kCJnlJBFCC79InWklOocWgOdd4BGstP8wTM7zivLwjIqjq2oIyA0ILUxaIJkXjIyJ5HrR4Dp6mQGiy4SgS0bjIkyekdDk5xCi5ruIly+x6RqMgVwcyZMVrtJ7x6RkZFHTesm6n0Hmvag/fH+34R7D9l3/6aOpjIyPT6r+zD5kGLmfy/ctk00MG5PLAlksHrVo1GRPi9QvL6SKQs+3TXZUSZUKr/AK1fGMjIKHb5mT7/ACJZ6Q1oXSB95/Yr4GMjIGXqNj6WRrS4INR7MU8YpuNLzUg1qL9YyMhZTDkDzo/eK+t4bYc91H/8Zf8AxjcZGx4RuTkhwP4uph8r/SfdvlGRkExIcLL/AKR8ISpPejIyARpFp/1f6TCnCD/8dMZGQxcAsXY33VdIsWWKeWH4RkZBS4BjyV/PFn+Zy6mqUQHmQ+9V1/eMjIZHt8gZh2FPd8ICXvGRkaYRExqMjII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0" descr="data:image/jpeg;base64,/9j/4AAQSkZJRgABAQAAAQABAAD/2wCEAAkGBhQSERUUExQWFRUWGBsaGBcYGBkcHBoYGhgXGBgXGhoYHCYfFxwkHRwYHy8gJCcpLCwsHB4xNTAqNScrLCkBCQoKDgwOGg8PGiwkHyUsLCwsLS80LCwsLCwsLCwsLCwsLCwsLCwsLCwsLCwsLCwsLCwsLCwsLCwsLCwsKSwsLP/AABEIAMIBAwMBIgACEQEDEQH/xAAcAAACAgMBAQAAAAAAAAAAAAAEBQMGAAECBwj/xABBEAABAgQEAwUFBgUEAwADAQABAhEAAyExBAUSQVFhcQYigZGhEzKxwfAHI0JSYtEUFXKC4TOSsvFDU6IkNHMW/8QAGQEAAwEBAQAAAAAAAAAAAAAAAgMEAQAF/8QAMREAAgIBAwIEBAUFAQEAAAAAAAECEQMSITEEQRMiMlFhcZGxFIGhwdEjM1Ji8OEV/9oADAMBAAIRAxEAPwCpSgktRIrVwbdePKJJaU1Ia/XyiNGFXMIueG/kBGsXNlyBVQK/yhiR1aifEvyjyvgWhGb4tAle6yuNLGw84GwcohlN3mc9YULExa0TFB0u4SK2O/OLErOJSwNLA8CWjJRpUtw03Hk4xWKWojWelo5Qh+JPOOkIUuxSOpA9Yll4NI9+cmn5XWf/AJeA2So623uclLFiYjzDGywlKbKJ9IzGTmDSkK/rXTySPmYRYvLPaK1LUX5D94KEU/UzfMuArEZtLln3nPKrQwlYhCwGDk84TYPJZaVgl1AbGCTgvZrMxBISPwwUoQ4T3C8TJy0WJeWezAJFSH6COVyaEr1Bx3TRjxeN4fGiakK1P6mJVzdIYAKc/QvCd1yByC4SXfcbxubJpT0MczMDMf3f2jlOFO5HT/qD2BCESlNYwDPEtIJmlSOGkPXwtBE3GBIJ1aQBTn5xXp2YifNCCWSN2esFCLfyObIRm6NTHY0PKC0zkKFFJ/3COMR2dSlQUAVf2kCIZ2UgmqG8IY/DfDDXiLlEpxaE/jSPGBMR2gAolz8I4/lCXtBcnJE7Jc+cFWNc7g3kfGxLkjqSVO5Ow2hjMYc+UQ4fJZiTqSjSeNoN/ls5VSHJ5iFTkm9jYw9wCZNPAREMQReC8Rl0xIcoV5QGqVGqjmkdIxQ3ETYSd96kt3RXx8KwMMPyjqW6Y5pNNGx2aY4xKErVq1oc/hJb4xtQX/60nmlvlCKRnSHInylNtMR8SD+8GJnYdX+nPHilST6Uid4pR2f/AH0KVki+H/35kswA00qT4QMuSSrQSVA2e/r8o6OPKX0rUWtun1iKbmi290E8xBxjLsDKUe5HOwt9BZXAmkLP4GaSCtLJfza9YZYEFtSyHJc8oydmOpSggq0vZy3VrRUm4kcvMzjufkP+7/EZHLc4yM1I7w2ay1GIxPvKUEfldn8AwhvI7Nolh1kPw4R3j5gky9cosauml7UY/VIRzO1Sw4Wg83frwhTWXJ6NkUQnigvNyP1KQkgJ28YDn5EhSnZSRwe/yEddncx9vqZCQxG1eNyYYqTWFpSxuu5uTIprbgFkYNCPdQOpD/GCm5k/CJSkNQRGA1xGN2KOkiMGFC3BjsrAFEnx+qwLisxEofqNhuf8RitvY3gF9mEqIe0ZinUkhKSomgAET4DL1AFc0Os97T1sIYSlk91mewFI57MZr8tFcT2XxEtlImBJNdKixHWGcmZiUjvCRMb9RB9IYqkNQ+v7RxMkOKBz5QbyuXNCVBLgBnZ3NTT+EFaOlRIiGbiMSaCSmV15w4wlCxtYwQlAE4IcMsEAq2F4F5FHt9wowcnVlX/k5PenTCeQ+EGSlJQO5KQksztXq5ix43I5Zr7QOBCaapCCwOo8f8Qjx/E/gvjgWMj9staffINGBseJJsGES4PKZkws5PwpHMjEBJB+QME4XGqMwlLrJ2r9CBba9KGJLuF4jsmESzMU3dqx35QG7JGkNR6QJ2h7RkJCCQ+4EE5ZPUlAJUUqYWF+RhmOM9OqRJ1DhqqJiiT+8YHFyPnEk3BrfUxL184hVNKRwbY89oaTGfxKkmh8jGL0zPfSH/MKH0oY2Z6Wr6N6xhCdlA9H+cccJM2WMOxIJSbEfDkYRYjOVTO6kMDFvzRCTKIWAoOGB4vyhcJMlADygOaVH1cQ+E4xW6tnaJT70geRhlJQHO3h5Rz7EFThKRxajmDdMsj7tbfpW3obQPhUEqKSwULvuOI8fiIDVyxzjVGyY5nCOpiCCxjg06RyMZCpTdI2mSkVSGf4x2uXbh9XjjeGci6ODKJ4+sZExB2LeAjI6zq+AN/FnEz0SkPpepPJqnh0i14/DJCjQKHEjbx5wvGQIlHVo9moVqpj5EkmDAVLBVVTXMBkknWngXFNcgeKUiSNSSEmlGvyp5xzhu0Ms+86fB/hBGHy72h9opLgWB+JHyiWZ2VVOdRQW4s3rC/EgtpFCwSatHIziSf/ACeh+SYjnZ1Icd5av6U/NbRo9k0pJBdxtqJI6tE8rs9KQqiQos9at5wLyYl3YawT70bTNmTQ6EiUk2Ku/MI/SLDrHOHwiZagrRrVfVMJJfiwoGgueSFUoeXwjqXhN1H64RO8j/IpWGK7Gji566FZA2YAD0EaShQNSVHi9oLSoAMkNxMSJkgp1EsPjs8K1fAbpIZuEIl6xUC/GIRLo9B84YY3M0y8Osqd1OEhrBuL/KEBxrykN7zWKWA8bkw7E5NbkufGrWkaJWANSqJrXal4pOe5+uZPBlOQixY14mG06epQAO2wAaIApVqjxirG1F21Yh4m1zRGntIpaWmak+EEYfH4cjvzSC+wNvKNDAqUKqYcyT5wNNydCqEAnj+xEdWP5fId/UXx+YanOMCg1VNmngwSnxLv6QuzLtoSkokIEtJ4VJ6k/tAE7s0sTEoSXCiwJ26xb5PY6RKSCxmHioHSS0bLwMdNtyAXj5LikolVyGdLK9U8KJNUquB1Fz1EXbDYUzBql/eJ/QdXmBUeIhfisuBZOlCUvZKbeN/WJ8D2PC3KFlCk7vy8CPOF5M8Jb8HR6WS25J5w00OoHm/wMaQAoMSkcHd/BhAubnGSFBInrXTdWrj+cKgBeOxpQ5BZgXaUKEt+TjHRVq019QXiknQ2TJHUja3xgbE46VKqVMeG8V/HpxbgKUpiQCEq1M+7IuImldmiSApQUDUN3QepNQeRh2mK3lL6CaldUT4aavFTAQCJaS/U/MwzxWGTpNR01M/gbwJh5UyX3UJUBwAcekTJWpbpIOrgQx9YTNtu1wVY0kq7i7+XmNTsIdPMVSeB/aGcnGKl024GF+c5+kjSlIBNyPhBRlklKkjJKEY2zJMqcQBMQ/AggxvEoa4brSNycQVAG31tBsrEqFD3gdlBwfO3hBvmyfU4qmK9hHExYSHUWgjH5OF1lKKFfkckH+km3QwHgMuAU6iSQWqLHi0MSjV2C5v2ISuYapSWNoyLEnFsGATTlG47X8ALfuZo1GzknheGWXT/AGYW5DEbwPMBQApbSpe2pwVV90WUp/0hor2ZYuZOCkSXRKJqVFn5D6eFKOrbsHwXTs9mksyQQe8OHxHxibNM3lH8JJHM36x5xhcHPQQnDpXMI94gFvHZI6wZMziagtMlpUoXYv6pLPCZ9Jcri7+5bDqPL5lX2LMvN0sxSwFghhXirdUc4DMkJmFwQFCjlq2IcWDwswOJxMxijDSkA1CpgIfmApRJ8AY6zLBTZpAnYj3S+lEugPjp+EB4cU9Mn+/2saptq1/H3LBOxCB3rqIsl2TwLk1Pp1gdc521BQ6j6+EL8LlqgQJc9b7OgMP/AKpG8ZJx0tLpKJiRWia8TRXSFLHG6Ul+e37Bub5aGsyUsgaUKCS7PyoXaxfaBcfmsuQlpqgWBZAr3qhy3xcQiM3MJ9NM0i+4DcaR3I7DTlq+/UEjgGJfhSgpUk2hqwwj/ckvy5FvLKS8kX+eyBsPnJxU7vnupHdH7w0xi0qDJpE2O7Ny5UppIKpgq7sacabh2EIJebh9Mx0EXofUXENSjkd4+F2F28arI92MJcotekTpWE0SK/V4FlTUqHdmyzyKwP8Ak0SzJLD/AFJV/wD2S7f7oxrfcJP2MCyT9MPCO9SXZgT8ICmYqWm81PRLqJ8g3rC+ZnGo6ZKSSfqgFoNYnIF5VDuMsdmyUTEF2Yj9osE3HgpoR3m68XpfrFHzLKVSkCZN7xVcPZ7V3iHKM/mS/u29og00F3rskio6W5Qb6VTinDehX4pwnU9rLmMV3g9ruK0s8WXKlASgpJ1Akn3SOVq8IpmXZlhSD3lS1EWmI1pB6oL+aYJlYwh2xiWagTMWmvRSQwiPJhb24KseTuOM1VqmKoTpGwt3R5RuQPapAZkBKRW6tLvXYb+ELFYuWpQSqcmYosE94k6jdiEh68efiZiMQyGDWSGcv7rgkGnAuPnHQx8WLz5WtkHYqdIZkjT0HXh4V6wu1qmag6QklIPdNAza2FRzYVjWMGju3BrThVvO8QSMQl6kpL01UHI6k2Pg0UKOxC2dYmWqVMHeSrTQFC6G3eCt4FONUSQslVgX98mtncKYgecM8Ri1MUTUhVCRqL0O6VDwL1BhPi5GspSElBdjfQATdyS1ekEknydqceGJ82y+exUhRmJHvCyk/wBSR8Q8L8DlSiXVDtcxUqYlaFkqYF/Ri9xRmNxBU7EJmIMxICSkPMSLf1J5cRtFDnKMaQKSlK5MEkj0hhgJSpiTp7xS7jeEMzM9Xdljqo2HOG2XYSZ7NKkpCQmhWompUdhC3BpWwpzT2QRNlK5jrAmMnhCkKVQLoo8CLKLesbOJnA3MQYmeVhpidX0/CCURVk81Cgag/W9KRqB5ExSEhKZmISkWSklhvSojIKjrIcFhlr+9nlSlKsCSSea1Gp6Q8wuWgp1rfS7BIo5rv+FIq6m6C7bkYfWpI/VpLcixbyMWD+VKKHSG1AWJ90UCelCfCIsuZ2eljwpITplzZgIGgShQJYiW4qwBqtXMuQHcgQRhcsRLbUySSK6XYcRQlI8HNLQ3y3LjMBBJ0pJADWZTaeQ1BRItQcS5gyAv3lFI3rVuiQfWJJZexTGFKxFMQpb6VAS7AsQVcy9z1MQKwdhUnz+ukWaehCVaQqYurBJd7HUXHgAPNohxOIlylUYHcBTngzgVPIGAU32Co4yvKWTcB7qNH5DlD/BSUAVIb4xVp+aJUQlMvryNmbewvbeCUYjSkrLpDsBtU1AELnGT3Yaa4D8ZN9jPShB+7mgkJ2CxUt1D+I5xtUgKuXPDfyNeHGKznWep/ipABB0mu9xp+Zh/MOobNfi3nURkoOKT9wotO0I14gpVMcnuze8xqU2Ae/DzgTPsFhZ41GWAQLpLEli3M1bwgDtDmBkYgkh0rAccdt97fQiKTjpc0UmMeB+HEeAPWLoYpJKa/Qknki24MSTezw1MmYQOKg7eTxiezgdjNPUJBHhWHi5Svy0jZqGKWI3A+P1+0WePP3+xN4GP2+4okZBLfvFSupbxYD0hzgimUGQlKRyFfO5gGbPSm6g/AFyfAQ+y7ICtIK3D2Tv4kW+qwGRuS8z2Njox+lbiLFrTPnCUQVJqVAFi7MLbwblvZaShK3SokjuFQ7yFbGhD7V8xFik5LoDBGgcu7/3HE3K1oD0G4dtqguDeBcnWmLpAalepq2VZWTqmB1SVPuNNX4g7gwMnKJYLKBSeqh6RZp8paSJhCSFbhmB/t91VLU+MBzMy00IKgBQHvAmzkKt/k9AalLhMXa7oTzsvloGtA7ySCC5oQXBqYe45WtCZstP3a0vc91QUkKSasCgnSORSdxAqcNLnJv7Mmh0gqG7EpJ1DeoJ2pWAsBmEzATlyZySqTMBdi2oMUibLIJGoAkHiHChwJJy+aBk12HglqVK1Ee4fZrJ2I9x/7af2nhCmYk1ZjFgwuIShKpsoS52HUkJUK8KBQcFKkqAIBqBqbUCTAU1GHNUrVLP5VJKmO41JFQ3J+UBF0C0AYLNfZnStIWgAgB2UjVcpVtWrFxU0esFyVpURMJVqQ7JJ1DTpN2Y/GOMwyoJSwTq0mk5BdCkEAh6MFC3ONyMMBLSr3nXovaxrtV6dDBuuUZuBS8qKne4AAYCpLADy3jUh0qSCC1ULFPdfSX/tLeAh5i8OpGnQl7sB+Y0Bp1hbOXoHfoQHU5d6u7cdudYxSbOqhXIlATAFJSACXCEsDpJSKPekNJ84aApTkqpLS5ADnunyvxpU7IcFi/apUvdClahvoWSyubEt5cYz2hoATpJDglhQkB6s1TXZzD3C3uBdcBMyYTRV7ViL2A4xNjUFM5SVugOT3iVNR0glhqFu8OsGSZIQSTpWkVJSQRQAgON+AofKNugasX/watiG/qjINEuWasa8kn5j4RkZrO0k2Ex4kpAA1zNRWVFwHJJoDUjq3SJVZvNmqAKy3lTwhclx71Xqfk0EYWSdOoAVoK1rwG/WIpRjyz1It8F57E4mXMlFGoBctSgX4OopV5GLJOxkqWggB1bqPV/LgI8fxyJ0lQnSSxAZQcV8P3iWX9oBWnTMBB5N82I9Yll0kp+eG6+w3xop1P8A8LfmOeq1HQrTQilKG/nvxhaMyQSxQrSb6SlyaNUJFKVG/KEJzuWr8bPsyv2jmZnshAPvqNNgLFzXgbM0Mj08ltTNeWPNlqlzpCQPZFaTZmBWo8j7iAeqj8IU5x2jEtGkhlJfSgkG4bUqj6ufkBeEE3tNOmAoko0glyQ5JNn1G3g0c4HIiTrmlzfT+/GHR6dR82T6dxLzN7Q3+PY1g8pViCZq5hQXDDS56uSGaLJKVMQG/iiT+uWg/FzAkmQV0fSnyHjHS8AKsx50MdOWvZ8e1I2EdO6A8+y3FTkisuaBsAkKF7DfzivYDJFqXoV3CfdJBaj0i8Zfgy5ZTFLOLpLvZvdNLRJmmC1oLd1YYhXTjtT942HVOC0KjpdMpvWys4jsbjZdgCOKVH94GPZbGKug+Kv3MWnJu11PZTD3kuCDcEcDuPqsMJ2YLV7ooa29Yx9Tmg6kkaunxTVpsruRdkFyZ6VT2KgkqCeBqxJF7FmMXBbhLgMfBoU5bN+97+4bgwc16OpPnDYAEmpJF0ksXBqATQtZnF46U5T3kSygoNpE+IxoZBoSp3B2I25RxNWlSFFKgoC4SnvAbtVi3KI1GWqi0qBAooM5GxPNvqsCFBQvuHUCC1QHt59IFIwHnS5OglKllRA2Gkj4pUPF7QmVhOO9QdiOIhpjEsrUE6QbhyQH/FakalIcBLWL+Bc8PoCGp0A9xWiWUF0EgjcRKjDpmSjLmB0mpvqCtlooyVW62LghmSsLwEaGGY/HmN43WZR53iVT8DPUEzFJULKTQLQbODdJ/KXq4NocYTtkZiVCahLm60d0k/mKbPexAqQ1Yn7eYL7qXMo4UU+Chqbn3go/3GKSExfGMc0FJrcmbcJUi/YLPpKSDLmqQQ+2ksdiUhlb3eDJmdYc1WpIL6iEggEgULJDPe3ExUsD2fUqq1kIuBud97Q2lZTKTZCepqfMxNOONPZspjGbW6Dsb2zlN3HUQL2rxcmhalL+JdBMxkzFKoO6C5YUvc7mGvs24dP24nkIlRg1irEdWFGexINoFThBbLf4hrC5ci+dhlYaYmcigsoGosxSrilQg/E4FC5ZnYcEoFZku65J5/nlEmih0Nb7W7EKANGIpbzrtCyTJmSZgXIWUkWY1Tyeyk8j62jYT1cvf7hZMVcIP9mkyxLOlBdwsnurFgCp2G4CrUqU1cZeHKLgpqD1A4DzN2gg5lLVSYkSVkmweSom6gB3pKqCqHFBQNGp0lSEhlEIVV3C5RPFKkumvNiLHjDUyWUWhdNPeLneNxs4c7af9yf3jIZaF0x6vCBFVkElShpHEbsNnoH4W4dTSpCgA5WfwgVHAP8AQjDIKCFbhiOXCIpuNUSVE6lEu5e5uS135x5i3PYaokkS5s5aUgKWQ9q14BrgcqR1jsjklOpSNKW0pLsVq/MKMUjjvSscYXEzlASkFTK7ulO4JqKVLm8NBMTrGpQmzC49oWVLQUh9CBYsH75GngCO9G1K9tvkLlKKXm3KxM7HLXp9kKG6lFhwHU/4h/l3Y/2MtlBC1Ea9VPdqHF2FD1MNcJjEpJc69MwK9oSwISdQBVQtcUbYg7QXPz5Kh7JK1LBSEhh+FJLMojntwD2h0sk2qZKqUrSFS8BpFUlIG9CP/kk87QNiJQSzOdQJBFms4VY+EWFxOfUCl2CNIoKhJB4NsB0hPi8KqTMKZlEFQq1K2mgcRR+KXB2hGmx6yvuDiSoIFA3HhBOBkajQd5NiwpzLvHeAxWhatYDpdJQX94EinFiD4RtWPVMUlCEp1EsNIqSdiS8Ik5bqixadmEKMwUJdROwDqa3pG5mFKn1GtO6n4Ox+HjFkwmQGSg+0CtRFZgsOVKpSPXeBsXgCK6S561HMElukS+JuOVSVIr38tkvrElBVuVJCvUuxjqaDpJSlIAoAAOWzM0GTcITZn4f4EDqwa9w3UgehLwzVfLB00LcSspWkqYFiLBPfDlSC1nFjsRBv8WFpFyT7qrFhcHiRwuOYZ+5+V6k6TQKNCxLKYsasAaFukVsT5uEWyw6SoVIISotS3uLZ7MeEVYXq27k2eHcsUtYVQXGzs45Gw6HzG8U9QUlmLg17tQfCx8I4kZhLW/4VHZVD4KsfFukdzklxqOlX4VcRsD+YcOEMJGmuSKcpKqqUpSm3SqOMFLcu7X3YtUNHRlq1MRx3u3BqGnSNpllOxBe9SG+N3ggR6UBRBBSmhBArsS4tSnHZUCYrD0DguL0ZizW6g3tURDh8YQ+oAUq9iPg0Lsz7VBCT7Pvq/N+BPU/iIpSAUW3sEBdqTLUqXIUoOxWp3uwAsD+owgRkQTMSXSoO/qAHF2cjaJzhFqSrELCq1ClBio7qHLwao4QbJJKg4NUq0/2KSojqwMUOTgqi/mFHGm7kjSj3hw+m/eCNZWyQBw/76fMDeIJsi1uRgjACgo9Hev5lPaoowflCZOo7D4xuW4RIX7F9IrYq3I22dNdg3TjwnElW7M3xp+8YlRIPE9d44mJA1V3b0qInpPnkouuDjFyFEhKXJLf8Qpy3WFmNwykmpD8j9GGZluuhDB6uBYt+KkR4uV+Yk058fFPkRD8ctNIRNatxUqcyWI1Au4O/pyN3iFODUxVh1KH5kA3HQ38X+Aidcv0No07EKQSk/D/EVp1wTNXyLf5z+ZKX3dH+IyLAnHyiHWg6t9NB1baNRvi/6sHwv9l9A/FTH3eFk7Gy0+8tI5DvHyHzgjPeyYUdUhTPdKiSGe4e3SBezvZvTOE2aQpElJmKS1DpDpSeRXpHjCMePGo25DJ55PiI2xGJ9ggISlpiwDNJulBqJVLEiq24hP5nEn5gkJShCdKTpKg7la+JLWDkJGwu5MEZjl60I9qVFalhRmaksUzHLu/geRIe4gbCJSRqF+ddJFqcesMilRNKTb3GkqR7R0MVAq06g9tQBYFtLh6mzWezAKeeR7qE6gEjdkkAP10p8SYEyrDqCXFAORetG6kwRl+KI10GhKStwxK1AqQgK2fUSwv3hs0KfISLbhymSpUskOO8ABcMvQOQJVq6JREPbLD68tE4gAhadmfUghTfX4Y4nYfUuSoKcqlus3LCqEg/1LUKcuUa7d5gJqcNgkqTqKtc1rJBcB+iStR6QEKbCdlOzae2IWHqUylHqqTLKvWLN9nEhJxBmqH+mmj21HfyePPsf2jSrFzpoQFBajpBKgyQe6O6QfdAF4uX2dZrqWsFISVBwkOAWs2o1pqN9ozqYSjDUkPwtTWmz0qfmSlagAG4AavN6fQ8EmbY3UlRKwogaq1cPRhZix4x0ucQqoHLp1gBGFPusCAVC7koUdQoAbGPITvkuhiUODnF5wlDsmiSHag0n8QHyPAwJ/FU1aQBqIV0NjRrODvvBE3K+JJppNAHSLO5cFn9Y6l5OKUJO5LlxUVZh5iGLSGDSklTAsxeWqgqbpLtfnz5RxiMr9qkpWkHWA+ofjR7hrxDjoRDvD4RIo44MFCgf9NREpylRLJ0i1akuC9z5QDyaTm13PPsd2KUBqkLLGyVFx0cmjdYq+aZnPw0z2anl0BIBcEcWtHs8ySxYbFjVnIdxUMWYeceI9tcT7fGLKagMkHiBR49PockssqnuiPq6jC4hUvtVT/US/NIHjQCNq7W0/1B4J9bExXv5VM3lrAFFFiGd2d6A0PlBuG7NKUocG/F3bvuSwY0vUjnHoyx4lu39iKMskuIr9TeMzwze6nUok0G3l/iJcFlsyasIUSySNRHupB3rY7OaA+jLLsjCeKL1prJTdgopBI4O9qF4JxeNTJ1oCgdZcF1OxYkKoCRyba1mU8q9MEPWJ8zf8HfaPMkCWiWkIsANIFEsA2pnVUfic0uXgbFGYoIVKCiZZd9Lsbl+LAOzE0NI5yjLDNmBczVpqX0l2FAB+UnnYczS44n2IGmWhSQEgfhDhqag9wWOoMd6RLPLHG0uWPjByRVFrC0BaD3bN+RR/AeVyk7ilwY3lczVL2JSdJHiVJPqsf2jjHE/Lp0hZXIS6TQo7qg26SlzqTy2NtmD/mkuTO1iWtAUGmyVE8nKFGv6g9UkCpEM0qcajuL1aJXIYqnsPq0aTMJ5uYlnyUlOtCgpBAIVu1jR6HiDY8e6SNh51gRZzduJ3hSW1jb3OpamUTa3jV/q0TrqNg5FnD1fZ0mIQDXb0/xHctNOe1PmCxjn7mIEmSKfW5MQpl1ZjWjD09Wg1aSB6RGmW/LnDFLYxxAJkqtm5RkHHDqN/URkF4i9wfDLLPm6TTqBSh5BrxFq+6xKKDuJIA5zpZJcXLgDoBHeIne7QN9fGFC8z0YsyyO57IImG7E6VA+CmgYxskuhtiMQZmGmTAoAlJRMQbMRQh7qDXqbVdIis4BJSe67w7/AIUBbEkDkArxZx8YKkZMoJCgU3r3PL8bkXsKU4wyMlFMBqyGdipnswlLJ0kFwHJLEPW7PwpeOcgyvW/tCQgG+w7qmLbl/LxhiuT7JIEwJY306nZ6sCn5wFmuYmYpkDRKAZKRwejke8d4G9qQXzGWG7SJw8lwNeIKQA5dKObcnsLm8VjNszMqUpSlPOngsdwhXvrJ4r90fp1fmEQ43Fy5B1K7yxaWeOxXwH6bndher4rGLnLKlkkkuTDsWG9+wMp0F4HMPZuUJClHch26A0ix4b22HKMQpSionvEl6liBXcBvGm0L+zeDdYJHde/x9Hi7YvAJmydCntVnPeNSWG7l4VnyR1V9SnEpKKY7y3NEYiUCkgFj4M3p5tR9jG5uK00ILbOVfQ+rx5ZLx03CTCxoD/0SPmKxaMt7fIWGmhjxuNq0r6R5+To5R3hui7H1EZbN0y1y8wUosGHBm57mvGOpiXqon+5fL8rV69eUKUZ3hphB1gDkQCfNjEn82w4bUtJa1R584n0SXZjrQ3wCQ4bSP6U72bvcfnDlGZaUq1KU2q7OpLs1GtQjY3ii4rtrJlkaTqYEEJADvzitZ328nTnSklINKGpGwJ/eDh0mTK+PqJy5MaXmZZ+23b0FCpUsJ9obrGwZmZyNWz8IByv7NtUpM1Mwe0UASialkvsy0u39whf2HyhAmibiZS1C6AzgqehuH6F3j1mUULSFIsQ4o3p6RY0sC0Q/N+5Fq1u/oePZxOODWpGJwq0rUX1EpYinuEDTpIpSws0Af/7dCARLlBPf11U5CnejD68Y9jxMuViUHD4lHtJRoDuhXFKrg87PQx472r+z2Zg8RpSdcpTGXMa6SWrwUDQiKsKw5F5vuxc8uVOkR4PMcTjVEI7iVGpAqTRwCb2FTQMIuOWdlJMkFSxqU1VEux4nV7w6nwETdnspEqUKAlQFx+G7dbHr0EHYecgrKJtaApq6Nwy+FxWldxHn5s2p6YbRL4QaVy3YKSCO6zWIDeHS3xgKcrlBU/AapmmWsyxqs9BVjTe0BKwxSSicsCZrKfdozs5UkgDjVqF4VFL3GNkExQ4i3/YiCekTElK0hQP5g/lw8IyvjuPhe0Qa61hyXsA9xAtczBrOkapRNUlyP3BFWV9E7C4uTOI0liTVBYGvDY728hB7a6Fq8bVhTjOzqZiSJYCZqXKGNFgXl0/F+U723DWKcZ+rZ+/8kzjKHp3Xt/AWqUUvcN+7eHGMlrJuwOx/ekVPDZ9Nl01Fh+FQ1D1tBqe053SjwcfOHS6afzFR6mD+BbpEt9QtV24sBTxjUyWOhb6Bipq7XLAokDxMBYntHNXdXlCo9Fkb9hkusxJe5bFYhILa28Y3FMTIUqusV/VGQ/8ACR/yE/i5f4nsOZ4eVIQs0V7IOtW2r8MpPEk0PJ4peSS/armzJidQWSFGzqNVV5QP207VCYoSpL+xlmhN1r3mH5DYRzk3auXLl6CFCjUY3LnheF+FOOO0rbAhODnu6Cp+PmYUhKnmSvwq3A4E/XhDXLO3UiW9VMbg22a0TYbEDEpJSAlFB3ksAL8SVE3tWJJGVYWSSUygtf5lUHgBX1hLzxqprf4fuP8Aw7buL2Bcw7RpnMUS1kCgZJI8KMIS4zF4o0lylp5tX/HgBF9wkwgjupQ9mQna9wS/N4cSssVMI++Yc0pNK8onfWKD9KG/hE1uzwuZgJr/AHiFpf8AMCH87w5yXs8VK7/dAG4j2KbkiAO+lC3PvShoV4p9xXQ+UKMz7PGUDNlqC0Hlp08lp/Bw1Du8heG//R1qqoWuljF3dinC4AIlpZgHA/3On5w0wye4CHqBu1SK84kRhEz0FIUEuCmxcFrHgX2b94DyrMNSHIrqKVD8syupLcCxI8ton9xwDnWQJnJoO8HYjmTFRT2RmqnIlgNrWE6hYOWc/GPVEYZ2L0bn/wBRHg5I9sj+9uolrMNxZ5Q2QrJjjLcqk/7J51DKWFJNnoWNiR5RBI+yrGrUR3QBuSI9fkMw6CD8StKUBUsdQK3/AMwyHUZGnuIlFLY8nwn2LTC3tJyakBg5/aLDlX2bSMPVSNahYqr6WiyzM4AILKIF2oQzk+UH/wAelQKVe+kgNuxDg0vThAvJOS3Z1aXwV/OZCDL0FgaFL0SWNUv+F+MK8sx85EskylKRUhWpJYAnUC5eh8xWLdi8GJksmWUlTb0bwNoq2OH8GFy1pWAqoUwIUkkPVNiO9sHDUBgNLqqC1IZY1JmgTE3OnU6tIINEqO4NQCejxXO1GIUqTLlLD/fBjVx92Sbh6gpfmmLahPdOl6oU2l9w4tUi0UrtehjKKVKASapOoMSSgHvWFQPCMTbYcUrDpSwiYm19uv1w9IkzfAaJitQdw6SKEs+oBJFKUfoxNoFnTdRB2YF+tW8ILk56VJCJqdSQGBNFCvHdm3iNF75BcLNSQTNAT3CEEkd7SAUlyfeuLguOsDCU8s6dJej6QSFp+fLmLwUvBylOdZALUBY38j9dIDGSqTrCF6gkamSTXYlvjHWjuADPMvUoE6S7bOzXoDW/OkJ5ukNUFxTnDSRP2JIHAk/B40rCSlM6ihn7xSd+kURlp2Yt78CdShpYX+XXr8YiUDTSGY3fyhhPwSSWC0Us9AfSBVYUoNabhi49DDoyQDsBx2Qy56ytwlSxqIamqy7WrX+4QnxfZQoDuDwaLHJX3g6gmq6m1nbk5AiaVgjMOouEbcT+wijHlyR2vYRkx4mraKGMmWpZQhJU1C1n3rDXD9g5yhUpT6x6TlGToJ0MAFUGzE+6efDxiFUgoUULLEFj+8PfVyeyIvBRSB9nav8A2j/b/mMi7e1ApQ843AfiMvub4cDx+TKVMV1i55T2eRLAXNSDRwnidieURZDlglkLUHhtNn6iSY7qc8pPTDgp6bBFLVLknlT+AbgBaCpCCSHoHpA2GDm0NUIIFAOceZN6T0VuMsMkEgEG1DDPDp0KZyXF7huDwsQNSEvUjl9PDOVMCQA1TuPq8RTHxC5M91M4I9XeG0lQ0sQC9wd9m6NCRC9D1Dn0gmROq3J3PlC2gMkNSKtnks4ea6CRLVwJs+kD+0sOik8IquNxMzCzTNQNUtf+og2O9eHFxUGPQu2kkLw5L1SFeqVN/wDQHlHmkrtdIUjSv2oO4ZCh8RHrdNqnG6vsyLK1F80XLJu0EvEJaWrVxQW9oPC0wc015QwRmaUaFH/xqSVAX0gsqhqCQTHkeMXh6qlKmhT0GlIH/IkGJpHbTEJTpUv2ibNMSF/8qiKfwknvD9RLzR4l+m6PfpSmBS4LUB4jY+IY+MH4FKylRCUlJYF352jz77Nu1oxUoSFlp8sMh/8AyIFkj9SduI6RecrxelRClMFUI4HjCHjeOdSAb1R2OlZavUVpKQ+xfrd3B/zG5GW3WACo3au/nB+LwAUOPMbjm0CS8AlB91j9V6wE4OPJkZWhbjMGp9Se4RZj8GY+BELO2KlLkVLjTfnx5RZMWgi7Gnj4ixiuYuRqRpUTqUokDgHo8YnTD5QfhJ40JBZylNC+4HA0hN2tWDJnEhKQEqO7aUglTcHUo+JeHuMnoVKZQBKWYgVJ4DeseZ9uc3VPUMDh+8tZAWxolIqEP6qP7QeKGuXw7nSlpVhWQZt7WUBqCimh69eBuOpG0GzAYoisuXgFBUtRUg0Uo2Ud6bJex5Ra8rz1E4cFbjf65xmfDpeqG6KMOXUqlyHHnE+DxC5SgtBIUmoO3Bj+xjJUt3tEE000jalq+JF+u8Soe0azzBpb20od1YD091f4k8huOUJpE0u7l+QHziw5dNSxlTCfZroo8DsrwhBmGCMqaoGte6oWI4iGQd2mLexKSCe8kF+KE/JoFJQkUorcKT8D8jEiMSRUQvzLFpQCpZ6DiYZCLboyT2shTK9pOlosEutbcOHJ7RZZAq+2wHoD+8V/slM9pLnTzcrCR0AeH2EUFHhyiqa0+X2IHLU7DZEuri4rDDM5QnITOA7zMs8xC+Y6WgnLsSyzLSCoLFubfGFP3NFrNsIyOsXg1pWoMqhjUGDRW5aTpSOAjuWImSiO0YZzC5TTPRhjpImwcvcX2h/l2AUrSVGnBt4AwmHvwAeH+WKVpCm8IhyzKYxNzMLpN4zBzm1GpNgeET5gtWjugjyjjByTpYQhO1uHRpICTUvV2gyUkaXSnkHPA/RgdWGJoK8TvAOcY8y+4ksGqd4OMHN0gZzUVbJO2+YJThCA2ojlYA/Mx5Pk3ZDETz93L1B7lmHUn4CsOe02aMgpdyoj/aK+pj0X7JFtg3oHU/Pzj04yl0uG492eZOsjv2K1ln2LTCAZ60S+QSCfMn5QXj/sXlae5iVA8CkF/JIaPS55dmMAzmvVX1wETLP1EndnRUWt0jwrOOy03ALSrXV3SpPL1EW7s99ppWAnGIUVCntkAuf6wzK63j03DYF0qISAtnS4HjeI8JiFF76eASPKK3nco1kV/EBxjq8mwLlmeoWl0LRMH6Sx8QWIibEZqXYA/wCI0pKJoWVSUFqVSHNgNne5hRmvZULH3M+dh1tZKypLs57qjboYRtfJp3jMetSu6hRe7P5GBcVmiJDqmKRKp+Ih/BIrHnvabKs1w5Zc1cyWqy0KUx5EbHlCaV2OxUzvTQoPust6XMVLBjq5TVAa5N0kywdoftIK3lYMFzQzTfnpH4fjBPZPJDJlGausycrS5uEj3q7OWHgYiyrsujDhyNSti3wEWyUmkofllBTW97Uo/GMnkjWnGtvuFoa3lybVkyZjJ0hQUag1Af4iKZ2o+zzEYZp+HBVLNWF0xe8tnByoWJHpwG0XSZOSZCAdLkMxPpAY5yg3QM1wfO2F7WrSdMx38j5Q4kdp0Ee+PGkW7M+w0qcTqRpL8IqmYfZWQCqVM8DDP6E+dglkyx+J2M+H5k+cam9ppenSspI4XbpwhErsHPBZ+W14iR2HnG53a8F4GD/I78Rk/wAQrG9rUJDSk14mE8/K8RiULmsSEDUR+mxPhD/JuxyUzR7WxoDzj03A4OXLSAlI0+6RxSaH0jXkhgf9NX8QHry+r6HnHYRJOBmAXTN+Kb+kPMrUGA3/AMxLluTDDTsThxYqJR5aknycQFhhoWQ4LEwE5Kcm0Co6UkOscmzF+kCJnlJBFCC79InWklOocWgOdd4BGstP8wTM7zivLwjIqjq2oIyA0ILUxaIJkXjIyJ5HrR4Dp6mQGiy4SgS0bjIkyekdDk5xCi5ruIly+x6RqMgVwcyZMVrtJ7x6RkZFHTesm6n0Hmvag/fH+34R7D9l3/6aOpjIyPT6r+zD5kGLmfy/ctk00MG5PLAlksHrVo1GRPi9QvL6SKQs+3TXZUSZUKr/AK1fGMjIKHb5mT7/ACJZ6Q1oXSB95/Yr4GMjIGXqNj6WRrS4INR7MU8YpuNLzUg1qL9YyMhZTDkDzo/eK+t4bYc91H/8Zf8AxjcZGx4RuTkhwP4uph8r/SfdvlGRkExIcLL/AKR8ISpPejIyARpFp/1f6TCnCD/8dMZGQxcAsXY33VdIsWWKeWH4RkZBS4BjyV/PFn+Zy6mqUQHmQ+9V1/eMjIZHt8gZh2FPd8ICXvGRkaYRExqMjIIw/9k="/>
          <p:cNvSpPr>
            <a:spLocks noChangeAspect="1" noChangeArrowheads="1"/>
          </p:cNvSpPr>
          <p:nvPr/>
        </p:nvSpPr>
        <p:spPr bwMode="auto">
          <a:xfrm>
            <a:off x="1063083" y="2286159"/>
            <a:ext cx="140335" cy="14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 descr="http://images.thefuntimesguide.com/wp-content/blogs.dir/64/files/us-co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844" y="2454276"/>
            <a:ext cx="3508374" cy="263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://2.bp.blogspot.com/-wGHvkOI4ZLE/T1I7jkqD3EI/AAAAAAAAAMw/8HN3k8E0kmI/s1600/cap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936" y="3579535"/>
            <a:ext cx="4390857" cy="262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5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41278-DE37-47C6-AA18-CF90206376B8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What we collect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Georgetown: Reports and studies relating to U.S. government and policy</a:t>
            </a:r>
          </a:p>
          <a:p>
            <a:pPr eaLnBrk="1" hangingPunct="1"/>
            <a:r>
              <a:rPr lang="en-US" altLang="en-US" dirty="0" smtClean="0"/>
              <a:t>Virginia: Publications issued by Virginia's judicial branch of government</a:t>
            </a:r>
          </a:p>
          <a:p>
            <a:pPr eaLnBrk="1" hangingPunct="1"/>
            <a:r>
              <a:rPr lang="en-US" altLang="en-US" dirty="0" smtClean="0"/>
              <a:t>Harvard: Legal blogs</a:t>
            </a:r>
          </a:p>
          <a:p>
            <a:pPr eaLnBrk="1" hangingPunct="1"/>
            <a:r>
              <a:rPr lang="en-US" altLang="en-US" dirty="0" smtClean="0"/>
              <a:t>Maryland: Materials relating to public policy and legal issues in the state of Maryland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12940843"/>
              </p:ext>
            </p:extLst>
          </p:nvPr>
        </p:nvGraphicFramePr>
        <p:xfrm>
          <a:off x="86360" y="228600"/>
          <a:ext cx="90678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304800"/>
            <a:ext cx="2438400" cy="1828800"/>
          </a:xfrm>
        </p:spPr>
        <p:txBody>
          <a:bodyPr/>
          <a:lstStyle/>
          <a:p>
            <a:r>
              <a:rPr lang="en-US" dirty="0" smtClean="0"/>
              <a:t>@MSLL we collect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04803-567B-4C0F-BEE6-6D8E51209714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2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Challenging to locate materials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7" name="AutoShape 4" descr="data:image/jpeg;base64,/9j/4AAQSkZJRgABAQAAAQABAAD/2wCEAAkGBxQTEhQUEhQVFhUXFx4aFxYXFxcYHRUYGRkaGBoZFxwYHSghGhwlHBgYITMiJSkrLi4uGiAzODMsNygtLisBCgoKDg0OGxAQGiwkICQsLCwsLCwsLCwsLCwsLCwsLCwsLCwsLCwsLCwsLCwsLCwsLCwsLCwsLCwsLCwsLCwsLP/AABEIAOEA4AMBIgACEQEDEQH/xAAbAAABBQEBAAAAAAAAAAAAAAAEAAECAwUGB//EAEMQAAECBQIDBgMFBQYFBQAAAAECEQADEiExBEEFIlETMmFxgZEGobEUQlJywSMzstHwB2J0gsLhQ3OSs/EVNIOiw//EABoBAAMBAQEBAAAAAAAAAAAAAAABAgMEBQb/xAAmEQACAgICAgIBBQEAAAAAAAAAAQIRAyESMUFRBBNhBSIyQnFS/9oADAMBAAIRAxEAPwDeMNEyIZo9s8kjDRJoZoAojDGJtETABCGiREJoBkYYxKERAFEIUSaGaACMMYkRDEQAReFDtCaACMNEyIdKAzk+nWM8mWONXJlwxubpIrhNA2r16ASHpZnKjtf22gbX61KUEVGrYBjcC+Nm6gR58/1Nf1VnXH4X/TNIjZw/nDTGCai5vgb+RjN4fr+0IKFuEHJKXANgTTc3YPi4EW/EPEBLSaz1LDqOlr/pHNP9RyvSVGsfiQW3sG4pxkSxVStL91wkAu/W5DeDF/CDPgTjKp6phoKEpDMFEkliQAnawzufWOR1mqmaichLS6SApAZRN0uSo2GWHvHefDOkShKUpSEqqIU1wTSHAOTZTP4HeOWbb3LbOha0ujRnqBoYAAHlyA7HmYYDOB1gyXNUybcrhgHNubPi5+R6QPMdSjSCEDGS5DEln6DG0GAFgkm5UL7gMQRhnudxj3yRVlyVnb2AZ88oYXyIlImgvlQZy4diDa/X2iSJQKgHvcgsQCSCQ97h4h2VgL1EC3TBYegPzirYkjGIhmiZENH1R4ZBoYiJwiIQFbQxETaERDAqaE0TaE0AFbQmibQmhAQaGaJtCIgGVkQzRMiGaACDQzRY0OmUTiJnJRi2yoR5OgebjLQHqtSlCHqGWqtcmzW3uIJnfhyOpBDtf2cfSMqRJdPSxUoqS4B892AA8vWPm/k/I+6dns4sSxxoytVxJlgBL9ozKJPNZwQ4IbG0E9kCtKVUO7KSSLApKalAe3i8EaiZV94h7AEGq7gUhN0jmN/DzjT4NwgI7xKlnc3KQCTZyesY2MXCuHIlprSkpYAg7FLADO2GDmMjj+l7RbIsRkkKNsWIs/pu8dHr57IVJqF0sHvzEslLZIe7xnaPh7ioqqBLhi9yEixO1ibNC/IwLhXCuyJIKb2dROPlckGOp0UhKHZwWswsScq6Fyc/KBdOpHahIAUoAFiHpHdJc26xs6k8j4axqBLgHdh7efhD29g2ByUVEWKr7k94cw9unjGn24IvktSgO781ykbHqf8AaMxc4JX2aLqsVB8P5d4VBmDPUMCDZSKQCpypSACoWJYnNtg3uIFoEgrTS6VAl8v1Fr/UNEjPDAs4ezO59U4HjEKQSAStyH5Q7swz0x8+kXzEqANQADu3KwpH1/WKAxiIi0WkRFo+qPBINDERNoZoQEGhERNoYiGMraGaLGhmgAg0Jom0JoQFZEMREyIZoBlbQmiymGpgAg0RVcMzv5ee8WKEVag9T88f7xwfPzccdezp+LC52B9k55nYXIPh1brE1zeUkAMT6ABmAfcv9RFekUVFQa26i93tvnAveCQsKNCHKUgioXpV6ZLx4Fej1bJ6KQkOtSQFO77jc5wMejQNruIBDq5lBN2ApCjuwu1tz0h504BQlnBYkXBU6TnoM28RAXElqCWINxTSD3iChy7gsDViKJoGkLqD00LmG7knP3nFjyvZo1pSe8gKAVQw8CQ9/QEf5hAmgkKDGYp1EhhYXLPbDcoA9YM4ZOSVKUgAhjztmls3yVMxYWB6QAwzhMqlJKRWSoPYXNyA+7Y8I1KEkpQpRChs7sHCmsbAAN7RVKV2SXU6iMAABrYcAviBJVwpak0rWEkuWIDVXswFQuOguziCxUXJ/fTKbJUQf8zAi+S141JaeQqBchww2Pg9n28LQGhIUEHDm4dy5wMfKDRJMpCmHKACSLA3s38/pDVlF2nlsK1DmLVG1m2zgfrFWp1bqYbNy5HjnGX8oqm6h3KbNkbg7C+PJozNXOp75pJFkgZq38Sfl4xV0R2wgiINFyhEGj6k8Qg0M0WNDNABBoZosaGaAZW0MRFjQzQWBW0JosaGaFYFbQqYsaE0FgV0wqYsaMrjHHUSQUhlL6dPM/pEylxVsqMXJ0F6hdILsA2TZowOKfEEtJIl8+z3+Z3845vivGlzC61eQ2HkIy5k+PLy4/tnykehD9kaRrzviCbcIISCXLAXPmXMCzOJzM1qze59Cw9Yypk7Pz8ehHQwtJOdbE5BvszO/o0NY4rwPkzZTxiahiF32cA4dsjxMPJ48sElaUqd+ouS5LCzmM3VHkCk4Bbz/lAapjhnYnB6HoYTxQfgObR3XAuNS5s8VcqgkUJ60i9J+8SHLZ6dY6XSooJLS6XdAQCAEuGBe1R29cx4pOmFwQWI9wofQx1fwBxqfMnzJKlKmAyypIWSoBSCljd/ulVsG0cuX41K4lxyW6Z6DqOH9t+8VyLLFB3SLuGGTscZeCJOl5VKsKllVnDu7kOfIdBScQyZtK0S1pB6qctU7japVw3+0ap0yCpI+9S4GEtgWTfYewMclaNrLeHr5QWa9rsBZ2BNnPdc4eLppKUqBBJIeouAWBIDqsb36QHpdQFCkVU1q5wnltcZ8el4zvsktKOzkg0lJNSbAMrDkd5387xSegaL5k+ktdSn5ipW5tsz7WA3jn5+qIGOYbqJcXPl0PntBupl8tBINw6mZ2Ci5cMWIDQHqJabqKwWNmNk1F1Wbo+DEMpI6ZQiBEXERAiPqrPBK2hNE2hNBYEGhmibQmh2BBoZosaGaFYytoTRY0M0FgQaGUQASbAZJi1o43j/ABrtAyHCB/8AfofLpEzyKKsuEHJ0Wcc+I8olFhurc/l6eccPxDWEEbvEtbPu5jKnbh3G0ccpOTtnYoqKpDrmE5hlTOsC9ocHMVrmNCFYQtcbPBdIE88yzjlB2ByW8YyeFBJrWskBDN5l+u9otXrFEg0qAOO8on5fpCGiw6sOtDfsyWA/CYBnzLXyPntD6tfM+HF8Z62gHUTnJ8U/OACc2dnyB9Y2vgYKM9RQopVYBQDlruAOp/XpHMklRYAknYXj0P8Asv4YqpS5oWlKFOkEU1KKVXLh1MAG8TGWZ1BmkFTPT5M0GYXDKAdVyaQ7OWA93gnioSJY7xBa4O1QPM9wCm7+MDzEVA0kh8u5fb2YkecT4vOBSkABhNVLJtcAS7q9HHi0eZVp2dHkbRhCEpSkq5gVNSA6UuVJsBckM3iID4pPollwRkkMCc2S2xJUfaL1aqZQu4LnlJACWa5L7MTdrsOsAzlLsVNZmJO4s4GSFOXB6+UKy0tnP6XiS5s4hKKUpTaogqqwWYskBzj5wRPmIWRLdYYGoBIpJwxKVlnYFmi9ISlbIbs3C1UgP0pJINw/9XiqfOAY0mpSh99LBuZzy7B7Fomy6OzUIi0WqEM0fUWfP0VtDERYRDNBYUQaE0TaERBY6K2hiImRDNBYUQaE0TaKNbMWiWtUtHaLCSUocJrIwHOILCjA+L+KhAEhJ5lpqX/dluzH8xt5BUcJqtUTEPtExbzp79tPXUsYoSnlQgDYC9oG1CrgRyTlydnZCPFUCz1OYHMGTBaAZoaENgM8sqKVqi/VBxAlUAqN/hCZYk1zDYKJCbmpVgLbgAH3gmRNMxVRDD0xs/8AKOaTPIAD2GBF6Ned4QzVkaVNQCw6icC5PiSMCBl8OQVGx92iMjVgXSL9Xg3R6xlOpCVPsWDn9PeAZnyuHlKgqXMUgg2IcFPiCm+I9r4X8PThJkTQldCjWoqWylDIqc1EENY+Ucb/AGfcGRqtdKCknskkrWDeqgOEnDgqb0ePa+Ma0GWQi9w/p4eYA9Y5s6TRpB7OfSsWuOU1KWcC5UWHQe9oytROE6X2couK1KDt+0BDipRsymPhS0T1+mrQoKKkgJcgVPfq36Pi0DcBSOyUqhklIowOzQlCmAsWLfW4Eefd9nTXksnS1smWFoKqqikEEFCTdyNmbe7ekUavh9dNTGkczAuSS5a7hNvLDiCRZJCQVZfGzMCSYjP08oigkhRSGB3fZRO5a3l5RJZn66YtBCbUO/4nF+mCC3uIo7xL8oykBId05ve1z6dINmaNdNIU7sVMXwBu5bq+LdYp0s17JJVzOC43cF7tbwfHhEsfg7MiGaLDDR9NZ4VFZEJom8KCx8StoTRZDQuQ+JWRDNFkIwcg4ldMJom0M0HIOJxHxz8OBlaqVYpvMQ1iH76ehcuRvnLv5/Nuxj3WdJC0qQrCgUnyIaPDddIMuYpOWUQehILOPNoyn3ZvjbqismAtUqClzBSW/wDEAzBaIKYBMV4kQKqC5yY2vgzhyJqpomS0rsOZRajOB1xfwick1CPJjgrdHMiHIO8epajg8gUhMlISVc4sAlL95ZIdma3XrHn3xBw0SJpocylE9mTlhlJ/vB29oyx54zdGkoNEeC6WXMU0yaUeAHeDfiJYXszGNDWSJaEdohawSS0tabkAsS4NvWJcN+GlzJZmosApgFsCVcrJBdjkn06wNxHhE6SVdolwFBAIIIKlOQARkkAnygck5akKtdHbf2b/ABQmUsSVSSDMSsieSAgJSFFSyTgBlAs+I9C0vFhqZaZsoKSlSyEBTBwHFRubGymN+UR5/wD2ccDTNkTEakBUtTUA2LFSVLFQVZKqEkpzYHBv6XpkJlAABKUoQUhL91PKwCerWxuI5s0k3SNILyZ2v4g84SSlNSn7pUHSgPzEjoSaQdskRdMV3wGJSQC5AtSz7u9XSFI0dJUpRdZYd1LhKncJKUjLth7b3hp8onmP+Yt5Xv4Ei3SOVm6M1Fw5VcOO8lwCAOUuHv16xBaKUkhRuRykWFLBWOrP8+kPqJlBLB1dXCSi13dKrDq17RWucpdNSiVUueeprs/ML3wGG/hEvo0RSqtaQpLBAdJALOnYOcG5LP7wpUqhyQEh2DNUpXMtrWZyouWEWy351KKQAbJWB3sOMUve4MBKmqdMoJU6lunfALlR2HMWD7QkJmh8YfERTJeQtnUUE9CFAGOA1vHdYlS0mcu4D3zZ/S0LjCNQiX+1RSCsqHduXqsAS0Az9YqYSQkOpNGGDs1t49/tnl0V6jj05femKLqKixIclunkII03xZqkhI7VTJ7oN+lvK0Y8zlsQLjbwP1hkaVarJSWfLG3nCdC2exfB/wAUq1Es9qOZJAcbhRZz6mOrePCuGTp0hQaYQipNTJJelTi29475HxepMtIpK1N31JKQfE3MCml2xuNnbPDEx5xO+NNUTQiWMd8JLF/OKpHxFrSllWYG5CXJcscmD7Y+wWNnpZMDaPiEuaVCWqqlnb+8HEcGPiLVFCkLKCCCH+8xteMeRrp0hKuzmJS6grfCMA284n7o+B/Uz1XiMxpUwg0mgsehbMeSfEfDewUlNyCgFzurCvnBnD/iefqpjKWEgKTan7psQB6PfrGp8faZ5cuZuFFJ9R9LGMpZbyKJrCFQs4GYN/nFClbYP18otm2imazXjYhg80Rp/Buq7ObMBPKUuoM7hBf9fnGZNBg74Sb7WhwpQYuEs5YO18BxmM8yuDHj/kdpNnqmykJStXaUCbSoXVMJ/Zuj+69RtZ0xrafhiaUo5K086VEBl5rdgyVH8Q636wyUBCyQl1qAdRUHvdh1sAHG0GypSUoCwCeWxINzbwskeL3jy+Xo6qM+fIEgJRU9cwVLAdlbBnuAwDi7t6164KWhEoIK1zFKUQliJQmEgLVUWAAqDOxzuII0spM3s5gJAFSUGoOAQ1YHkCc2c+mhwdRVOsgCXYqO1nACQBcWA9BgM9XRPZq8H4MjTpCEDklAu6Q5sxNsi2B0gpWtUo2SXCSwyzsWGxL0+QjntZxZadVLlMpFc1NC7Xc3Yl7U1ZYsCLguNnVT5bukEF1VIY8qgRUyjkEm1+gaJfVlURmrWrlUopIuGcEh2BIAAF6s9bQH9oI7zLDUmsNUSemSbtf1ieo1SmJAqZgA5JJuCVeRU1h6wAtRSElRBsTf8QLnyyfaM2aofU6rKgHDjkc3uWFhYWT84EExaZhVNCbbgu4I6NtZthvFq5jF3UkA9WBADMSfSITZoBUVKSKma4Ci2SQc3YW6xN2XVFC9VVLIIU5WAA4IxZsBT1AXA7p8ICnTCCmgbOlL/wB4gJDvinfYgYEHCeKVGWkLMoVkPs9rm+M+Uc/p9SqZQoID9qpCgWFIICkZyLqx4xSi2HJElITgpJbq5huyRYdlu4zCMwdU+8Sll8EH1jqeWRxcRJlJ2kJ9omla8CVb0/nEe08veJp1Q6J94hzZSRL9r+BI9P8AeJpTM3YekMNZ5Y6xXN1BbPzhKT9FUi0y5mzeoiaJC+sDjU/L6RYrVMQXb0gtlaLlac+fqRFKtM+Upb3/AFiP2u9j7AxArL94/wDSYacwpE5Ojlpxyv8AhSm8bPxQgmQp3LUt8hf3MDcN0iFCtZBvyhjtn6j3gz4gmulVXdKCl3sCwpsN3I9oSm+SbHWqPNpqYHUW2f8AWNCei8Crlx6pxtAC7eX0gz4anFGpFN1KSpKRZio3GSBt1gfUJLvv9YfhMyifJXcUzUHxDKGGiciuLQoumeuafh4BStQvSwD1G9rPgM1h7RbxVJW0sulwHAy1wEjo5a2fqAtPxBc1RCAlZlqIqS/K4fkbvDAfGT0gpEylRqLOSKgQ6WBeYXybAD8zx5SOtlEiVQS6gwLUlgkN0zYfNjaC+DdlMCS6SMpCTY0lgWs7dP0jI4nJJmyxzUiYFVA2AFyFPZiyMnfzi74W08tJUJVNKRNQm6jzJcKuq+SQ4Pyw61YjoJ9p6VJdVRCcA0gBRqPQ2P0jL+IxNKf2SiFLV3nSQAWBd9gQVbG/WJLkplmgO61EFlEMEkqOT3nIHrFnGZIyh+U90NzCpifHD5u8Z2aJEtEwABUolFiSCX2PQG6jbpAvEtaKbkAl6UFk1EbIUSBnY/OLtNKpIC7uMrs1X4U2sAYwNVqHnIYAuSEpIJLC5LA8rktB2ykaE6QmaRWmYhSFVBBa4Ia5bAy3zgxJSpIApdkqS72BAqD5ZiCPG27wPo9OtlBKgACxSA1WS93dgDYAGwic6l23UkJKrvu9VV9t4VoqgDQaES1zXWFpmJIMtQL3Jpu/dIr2dzmIaXQolSBSpVfaWJJcg1BIdnIAVt8mi/RyUqmKJmKUVKIpflTu3kwGDviL+J6cs9XiTcYLkpzsLDqIfJ+Qrejm+wHh6AdIpEwgMGPta+DEzLVgj6WDeeIqMsh2LHxPjh/WNVZzRbGmryGHh4f1eJygnFhggtEFIdLs5F3OD+vj6Q5fvHPgdsOXDRVD/wBDKwyRa+Ws0MhSAq+Or2MBLm3ZjeFSW2+cLoDQHEJabAX8os+2Sy1QAHVv5RnkqYC21z+kVTjfcjZsCHaHYTNny3sL7xbp+JJS7of1NoAUhzt6iLpOm2B2vtjaDkkOzp+ET+0TUE0gG+duhOc/KIJkGbMKH/ZuTgPUol0lsgZtD8FkskAJxzFupvf0It4Rfp27YgPdznZgPLfMZN2y/BwK8DyEDTSwLwRMwPKANZNZMeujiYLOIOIjp3MyWE96tLebiKlTIP8AhXTJnapAW9ABJbwFiTsP68QpuotkxVs9D+EdKwmTSXwoJsS5BBII2LlIth+ojVlyCogqUmqruAg7HAIyXydn8Yokacy9PigrKSQwNKQHCQ+SEpJfqXhuEagqYqapTzGN2BsAwbDh3frvby27Oro0NRp3WEKYOAKSsXub0u/h/wCIo7SXKVYE0iyQGDmxb8V/OLNDxArYuFXAO7CxN2uzge+GgCYk/aVLAWCKQkghQepVVjfbLtzPsYkpB6XMxCTZNN3sosabD8P6wGpalKIKiylY2Yeez3ceW8T4lxyhSUBJJqpJA3NyGAs99/1ghGpY8yUpAOSx/N7YfEZ0apgaeQsFEhNmOAS7Wy0YqdcpM1ZQHVSHJfKScf8AVv4ZOdjtEzQQJaQmmkl7ukBQyGFvHdoWs4PLWKkllWCb2+YvuIFpjteTO0s/Udq60oKbmoBVSVOEmq7YIvaxMaJsgKmMSLgFwzlyz97A8gIIGkepiW82b+WIr4mqYZQKGCVA1A2dISyCNkmps3+cF8g66K5S6SKqAlRJRRLAYkJIClBruVbHzxEeKzEAJSssaDYdSpebWLMdozzMmO6krmJYJFFly3ANadit9yD0hapNcwAqqFVIcJ7ycKWwuXHdf5RTViWmZzqJIIf9Pli0VaxTppCTnPS2cWiorNw/MNs5s7bZ6wyZ7gWLP77HPjG5hyos0U2lKhmxYksbsPa3zipUtRvZumH3iyXrQ5BSGFiSDY28usOmYhSgKkg3aoi9z0xCbYhaeUQ9Tvt5Pf8Arwh1zC7AW6wbp9MkXWRY5ct6OzjyjTOjkkAodTZIUbm3hnNoix1Rh0q3tbMR7N72v4/ONheilgOApzsXDdWcB7xLTyZdqUl33Zn8wBvCsRlDTAHHtvGtw/hgXZYcG7D+swUNMgXKANwXYN0ufmIsXqAAyWY2scv1tm/1iW/Y4oMM1CAQlOwbPdemG0qVKYlISH8HUMMfEn6QtKSUmlI6McDFifLpBx/Zy1LN1XYZZunqYrst6PJJiuUGMXXzsCNGctpSPyxgalbqj14nIxlLjp/glFImzRdTBCU2+8UgqP8A1AAb36Rycei/BulUiSgszkKwA5LsCclrHqKm2jH5Uqxl44/uOo4ySEtLqa5IAc2vTewwQG6iIaQpSlbJc80tDdGCX9WA2yfCIcSKQuUayCLNdq12l1NaxAPy3gPTagmQSkgE2AvzdmsBeMOCq/lHnro28jcPlgFQAIKUkuQBUKkWSBYDmTm9400oKpnM4CSel3ywYGlzs48YEEtVRUWMlgkgg/dUCWw7EA9feFqpQVSQCmYouzCtYBJTfwd/AEdITKQZpEpKVLIU90vZJsW6F2IbG5imbxPnMoSyUFHOszAAlLpU7UF1OB0tDTJqFoTLrUlKe9QGJblOfH3feBuxWsLQhg4DEB6VM7FyCXtZ7M9nhIurNOQQVFwWBISdrspyABd7e0SGuQhaAokqenH3sFuhBcRFJEuWEjIS10vSQzqpIfmIsC/rvYnSoK01hIIILvYFw7O5J3vewhVsBpS1mk2uRy/3i6lXOQGZuj+UR+0Vhk8zkEOX5XDdNv4onrZhCQaKS4qY3ZIalLXNw1oz9RqFJZKEpqKkgsbNzVKNTAHAbNx0gq9IPyXzkBLlVRZaSqk5mABgLYJKib/ieAlz5UsmmUpLkKVcVErd3NmLnJ6nAjR1hoUDYdRS7uGJsRsB4QFq9Ee8EvVSSQU4SgGonLVE2G3nDY0cpLVWDzDobbAh3HS8GypKWdSrkedgX32i3UadKWAV2m9TBJ9hCMkbh7BsfP546Rq2jmot02jlE86an3ek7naLpXDZRWkmWindlHANgQQPMtAxJZnZR7tzcF/S/jF8pC6gGJvvcHfZm6fOJtlI0dLw1KaqFK7xIBtY7C0HJ4ek3fBcBv12jHk8RCCxBJe18Et5/ONjSKStAp7wwFN7jr42iaY7RP7CgYCiHxUq3vjeLkaYXNNzknYGxyfkIATOYqI5y7MDQQfEEN840pElRDqCuoDpLY6eJV1hUFoilQDgUsMAgGJSdMlSnKE27pNr2ffHm2TBY0tJZqieoFvEgf1eK50ykKcpfqAS7sPK3ltBXsYQpVIAAS/g2c7eXhAeunrCJqiwSmWouCDak3y3X2hvtVjnp4uQCB4bQN8ULCNHqGaoSVWfuggjLXvFR3IT0jyXWKaWj8ojDUbxscWUyEflEY0eujlJyZdSkp/EQPctHq65QkLlpuUCkJpdwHcKY7nF/wBI8w4Qpp8ohFbLSaPxXxHp8zWlRWSOQAlLly7qLA4NLtgbxxfL8I3xeQPiU+amWgqpKl38QWq38ceXtr8IlFaBMUkBkkuKjUoqdmYZYFupEUSdCJikTZpISkulA+8Elhc5DZ6+saM3V4SDTV+FQFKSl3w97OxwqOW1VI0S3ZRxfUJSEopu9SgGZPNkkkANu+fSMrWS6lSiJrl3ACeY0eOaSpgTZ7eYfiGlExaUJbsgAFJpU5JBO+Wv9773jDLnClILpu4pDFio2YKO++fa4tUwDNZPUkhKEBZItgC9y/QXd+kPpCzmWAolYWvmqaoAJNrXS1nNi+TGhLmpTSAhRICQq4FL0gAl8WFgP1iE6UAwJJdRIpe2LDpj2BiG0kWk7KtfrVS1gFLIJIKkJUS/eyVWGBb2LMLpMtZSVVFLkLdBc03qpNs2HiYjMpUCJjLtS1LClyonze3iws0Er1hlAMCUsAyeYOU1WKWJ3fxaBNB+CvTSlpdS+VBBNBwlTEOl3IO9tyPGIjQCaaVmoIIpBJQ7sS5ZjgWYQBx/iSE1JWCtSaRNBcMaQQQQHUnbwZvCH0vFETkqKGQpwEpWrLBwamDjNt/CHT7HZdqJMtDKAXzLCAoFJCU4NVg9gwufEiLJ0uZLRzGpFITYsXVa9R5HSQf1O404qCUOi9TmpJYuGdLHm3HS8XzVhbIWFoCmbGAe6Q/3mFrNBfgdHC/aqQ5VU+yVbgvYEAt8rRfI1wPOXsCevlnDMfeLtNJlrILMST3WPnUD4PbMN/6GgVJluVAEM7KV+VKhzAM5ABz0Edb4nJsMka8FJIUAOha18nYGz+u8Xr1609ymrqotbchvF/YmMVGhSQHU5N3uWIsxIG0EyZIrUAoqLbJ+VnPeMQ4xKTZs6jUy1U1yufIKXBDNd3AL+W8EaTh6Er5QsObKLl+rHG4EASNKoruVAggtYVAb3SDaNtKV4SLCyVWu+LFTk+vRozZSRpy5SRUTYbM7H+bvFx1SJYd7gO2c5di1nb1jm5qJw782WknKhU4OWZiHbxMGCbd3cByrBcjBKQHH0sIhlUaX2io1AWHo5Yi8IyFEM4SC/V2xTkNjz9oo+0kh3Bc2AcHo5ZL/AM/WGS5lkyUh+q7KcPzUkCzHPjtEjDezSkCkXeyUlic+L3d3jE+MlU6PUEgglISXD3UUhifJgPOLdLOmIuWUrqXIBY7knLj0EZfxq6tMqtSie8lnYkMwIUC2XN3MaYq5ImSdHnXG1XQP7ojMg7jKv2pHQAewEC6eSVqCUs/mwGzk7CPW6RzG78GSCqZMUlqkoYPUxqODSLC39CO/k8JrSkLJBDMTcEquQXDAgAAPtGZ8HcI7ALqqImAOaCAwsACtIIuSHA+dh0iAAkMQVOKRVSE3teYQVHx8fKPMzz5T0dEFSKtZoRQJYUeVqktSwBqu1+ZNnG/vAMlBdSnFNixL0NzB6Tc8yRlrCxyNCahSBMXQQb0hnSDh3p6Eu1mGYDWszjSimpIqWwAD0tWki0wKG+Qx2zkkyi8TkS1S0kVKKStRIDJyzCwBZzjrAWoUwrlqqWkE0LSxDEFRQCDXZJuC4bAEC6LUVTylKa6lBJuDQKCAXGWYB/zZYRPTacFlEqBAqDgd4MTS4JLbEteKqho01lXaS1S1qSlwpSgz8yQQl9+mL23iOs4i9fMAMEEU3dNwUjzD9SfS7UFUtC8GYAEipmqASayNqe95wJw3SBgopWUUJc1YYKDsxJVubZIzEvaKCfsa1ykBDKDgEJpsm5Klc1x3MX5TeLNNpk1l3CQiq4IcqvUomwUEhvUNA+qnySQEF1JGHslkpSxH318yMszkNaLZ+l/ZvUqpSUnqQAoLUhISKiHS1hgbQpKhJnNTJ9LzETjN7WYqZLTUliKlJYCaWyVd0P8AKNHTcIl9qKUTJR7xRUShz2iRSCHBsakkFrRl6vShUpCUFby5pTWmQkFAWkK5mmd2t+Y9W2jppWlKdOEv+1CTL7Wg1JqIKgAm6XJSLeJjaVUTG7BNHPVSqUEqSJSu6okC7pYFRqQQSDy0hw1xF5amWVLqPvcZY5fAfwPWDtJOCpaThYFJVzAlKbc7gF3HqBFcmQFIZLpJT+8pKqX/AAuLl9r7dIxbtlLSOc08vTs6awqpqku21gH/AAg3bO0G6TTJBrQf2iboAAdIGWKjljnluMF45NFUt3SS5bACb8zczsd46A8ScINIQqzvc0AkPy95Vrv+sdEotEJo19KohapkwVEpI5hSFBwRUwUFMQWBiXEEL+6EtuaWZJIIZ/SwjK+2lUskVMVD7p3cu/3fJ/SDUzSEtMLWsOhBsSSFUm/zjN2VSBVyZ5cooU1hYghrDvAbAQpeompU65hoAHJLTfxS4HjnwguSCDi78rrKn35VemLZieqmLAAICvwiggnLA3ufO9/eQMXXaqaHUEkFSuSoMlnAy7Oz5Y28YrkomOCpa2LOQWfchs/7dY2ZvAlKIUqYkl3KXKfHBfd9+sE6rh7S0VN3yaRg2SATc27xu4v0jRtVRCTZn6GepSgF9oHdyRZsFmPnfq0aKJ6UkulZNmDjJDYD2GYqkhCClg5Ykhg5BBIZR38iGg+XNl5QoJqD4vbYlNh0v1jOvRZQEqNwmsOBzWIG/wDTZgH4g1ITImoJSp1BJt438jaChOUSpypCXuSGsepURfa0I6MKSUJmBSKSCFJUwe7jIJDgs8ENNNifo8tWP2qrFSzdPmA5Zt2Bjs/h3hQWGM5ahNDkFQJIFwAR3LlyrOBBWj4EpMwrCSUgAodKbl8lWTYepc2xG9pFoPKUkXYzBd1YYgDA9GF43y5+WokRhXYJrVJRyySkAKBCaQoMQHYKHfJ8zvh4rmcQcXIfqASCbgOz4J2i/U6YBRSVEUOoDIIZjM9bAeA6l4ztPwgTUsHQlRqYZS5ezvc5JLm/g0YNLyaoskSZrFSWJIZJTYXQt3LuwJdyHuI0EJWlBrmqqxY1MG7pSe9s93N8bPpZBALJoSm4QkipXN4dbdWZolqVGW/ZpUXJYgrsFOCAxdyoN44hN+gSRWEolqQuVLC0qJpUD3V2DFJIZTA36WvGjN0MpJWqtwknlcuHLM9hdhfYHyjM0mqMupSKSfwk8ibguT95RYXdrYMO1bOS6z36iQ5JSAAQ7sFXDAONhDbEWTJla7sWSSosQ27Dbq+YhqtUoA02FJKaQ5LYqL3D7W2imSaXNd1EVCo3IKUhN73yN2a9453jHEZstKFocJQFuSanJASlLgCrKjcW69SMXJ0O0jY0kpMpAKeUqUVEWLLpAIcFg9i1wGiszVLRL7S8xkmYyQWACSxGyWEH6VQUlClJSB2YUUkgPVyqCgcgEqaFNaUQHKlqHM+z2pa4YG5JHszRMrKS1ZPtSDXLAS5HaMUjDgtUCpqXdJfNssCZuqlsStkFICSSSEBRcpZQ7oIB6iMTiWsUU1lRIUMAuUGovnKWPzgjS6eZMl9mskusKIpNLDkZZT3iWUQm2RAlfYmqNBYKQFzFAlRLEcwtcNTk+JMZ6JJRK7WZ2qFOVFKVfdJJZI8Spy+N3xFutUJiklVTSCEJSMLWQGDb5+UD6lwsLVz0ukIDCsuxZ9h7kwvILrZfxX/if85H0jC4n3/RX8YhQo6kZM1Phv8AeL/IqK9b++H5UfxGHhRD7KDfg/vq8x9TGvr/AN6nz/SFCiJhHsC4h3Pb6mDdP3R5n+GXChQLsPBzGu/9yjzEW6/735f/ANkwoUJ9otdFif8Ai/mT9I2eMd1fkfqYUKB/xI/sNocDz/1Jgzhf77/J/qVChQkBSP3q/wDDj/vaiI6buK/MP4jChQMaBOGfd/L/AKkxs8O75/wq/wDuJh4UEQZkzf3g/wCYP45cESf3sj0+iYUKIKRmJ7w/xK/qmOU47+5Pmf8AuiHhR0Q7Jl0dTo+9J/NM/wBEVcU/eK/5Z/hhoUYzNIdFOp7svyV+sbPDP3485P8AEYUKHHsUuimZ++l/4yb/AAKjmPjjv/8AyI/hXChRUeyPJ//Z"/>
          <p:cNvSpPr>
            <a:spLocks noChangeAspect="1" noChangeArrowheads="1"/>
          </p:cNvSpPr>
          <p:nvPr/>
        </p:nvSpPr>
        <p:spPr bwMode="auto">
          <a:xfrm>
            <a:off x="2133600" y="3192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www.evilenglish.net/wp-content/uploads/2014/07/needle_hayst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985" y="1676400"/>
            <a:ext cx="393382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8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 find publications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Suggestions from librarians</a:t>
            </a:r>
          </a:p>
          <a:p>
            <a:r>
              <a:rPr lang="en-US" dirty="0" smtClean="0"/>
              <a:t>News sources-Google Alerts</a:t>
            </a:r>
          </a:p>
          <a:p>
            <a:r>
              <a:rPr lang="en-US" dirty="0" smtClean="0"/>
              <a:t>Track web sites: Watch that Page</a:t>
            </a:r>
          </a:p>
          <a:p>
            <a:r>
              <a:rPr lang="en-US" dirty="0" smtClean="0"/>
              <a:t>Claim reports from our ILS’s</a:t>
            </a:r>
          </a:p>
          <a:p>
            <a:r>
              <a:rPr lang="en-US" dirty="0" smtClean="0"/>
              <a:t>Collection reports — </a:t>
            </a:r>
            <a:r>
              <a:rPr lang="en-US" i="1" dirty="0" smtClean="0"/>
              <a:t>Maryland Documents </a:t>
            </a:r>
            <a:r>
              <a:rPr lang="en-US" dirty="0" smtClean="0"/>
              <a:t>and the </a:t>
            </a:r>
            <a:r>
              <a:rPr lang="en-US" i="1" dirty="0" smtClean="0"/>
              <a:t>Maryland </a:t>
            </a:r>
            <a:r>
              <a:rPr lang="en-US" i="1" dirty="0" smtClean="0"/>
              <a:t>Clipper</a:t>
            </a:r>
          </a:p>
          <a:p>
            <a:r>
              <a:rPr lang="en-US"/>
              <a:t>RSS Feeds--State Publications Depository &amp; Distribution Program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582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Why we collect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41278-DE37-47C6-AA18-CF90206376B8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3" name="AutoShape 2" descr="data:image/jpeg;base64,/9j/4AAQSkZJRgABAQAAAQABAAD/2wCEAAkGBxMSEhAREhIQFhUUFhYWFxIUExQQEBMVFRUWFxYVFhUYHSkgGRonGxcUITEhJSw3Li4uFx8zODMsNygtLisBCgoKDgwOFRAQFCwcHCQsLCwsLCwsKywsLCwrLDcsLCw3LCwsLCwsLCw4LCssLCssLCwsLDcsLCwsKys3LCw3LP/AABEIAM0A9gMBIgACEQEDEQH/xAAcAAEAAQUBAQAAAAAAAAAAAAAABQMEBgcIAgH/xABBEAACAQMBBAgCBgcHBQAAAAAAAQIDBBEhBQYSMQcTIkFRYXGBQpEUIzOSsbIycnOCodHwFUNEUrPB0jRTYmOi/8QAFwEBAQEBAAAAAAAAAAAAAAAAAAIBA//EABkRAQADAQEAAAAAAAAAAAAAAAABAhEhEv/aAAwDAQACEQMRAD8A3iAAAAAAAAAAAAAAAAAAAAAAAAAAAAAAAAAAAAAAAAAAAAAAAAAAAAAAAAAAAAAAAAAAKVevGCTk8ZeC1p1mtOLPm+8vZwUk00mn3MtXs2HdxL0f8wKsLhMrRlnkR9Sx4dVL56HlVmu8CTBZUrp511LyLyB9AAAFntHatC3Wa1alTXPtyUW/RPVmu95uleKzTsocb5ddNNR/dhzfq8egGyb28p0YOpVnCEFznOSjFe7MPuelPZ8ZcMZVqiXxwpvg9nLGTS22NpXF1PjuKs6kly4npH9WK0j7ItqVJrvA2JvN0m1qs8WrlRpxekuFOpPzecpLyBgnCmAOoAAAAAAAAAAAAAAAAAAAAAAAhtt71Wlon19eEWvgXbqfdjqvcCZKN1cKnFzlyXsayr9KVe6lKlsqyqVmtOsa4or1w1CPvL2PMNx9qXzU9pXvBDn9GpPjz/4uUcQj4ZSb8wMnt95aVzVdKjU6ySym4xk6UcLOHUS4U/cvalGfJte2vetGVLbZ8qMI06VJRhHlGHCkv46n2tVlHWcJLzxp8w17pQx3tvvLujWwR8a6wmj0qyzhBiWdfR4TbxnHLL8Ms1Nvnv8A30atW1hTVu46Nr6yq00mmpvs4afcvc2Uq2EYF0v7PjKlRvI44oNU6nnCT7LfpLT94DWdfjqSc6s5zlLnKUnKT9W9SkqOOUmUZ3bKErt4AuKuFzmym5R8X7vBZyknzKUoeDAkOvS5N/16gipJ+IA7CAAAAAAAAAAAAAAAABBb4bz09n27ualOpOKkovg4cRcuTk5NYjnCys6taGvnvLtzaWVZWv0ak+VaonS08eOa4pesIgbS2jtSjbx469WnTXjOSjn0XN+xgW2el63jLqrOjVuar0SjGST81FJzfyXqW+zOiJVJKrtK7rXE++FOThTflKcszkvdGf7F2BbWkeC2oUqS7+CCUpecpc5P1A1wrLb+0vtJxsaMvhelTH7OHa+9L2JrYfRLY0eGVfjuprXNZ4pZ8qUez88mfgCnb28KcVCEYxitFGKUYr0SKgAAMACPq7Ig3mOY+nL5HlbJWvblnxwkSQAinsfT9N8XjjQwXfWnOFOvQqxnwTWI1cJU22srtN4Tz3PwNnkXvPsaF5a17aaWKkWk38M1rCS81JJ+wHLbnj+slKdQuLTZFxOq7aFGrKtFuMqcYuUotPDz4LPe9DYe7/QzcVMSvKsKMX8FP6yt7trhj/EDWDqMndh7nX15h0bepw/9ya6ql7SljPtk37sDcCws+F06EZzX97WxVq58U2sR/dSMnSA0zsjoSk45urrhlj9CjHiSfnOfP5H03KAAAAAAAAAAAAAo07qEpzpqcXOGOKCa4o5WVlejRWAFrChPjqNzzGTTisax0w16ZWfdl0AKM7aDxxRUsNPtJSw1qnh95WAAAAAAAAAAAAAAAAAApwoxi5SUYpy1k0knJ8st95UAAAAAAAAAAAAAAAAAA1nvpKdHaKq0pOE5U4SjLubTlFqS74tKKa9DMd3NvxuY8MkoVort086Nf56b+KH4cmQfSZYZjb3CX2cnCX6tTGH7SS+8YdtWVSjGnXpSkp0mpKXl3p+K8jlNvNsdYrFq63QCK3a2wruhCqtJNLij4Sxr7ElWqxhFyk0oxWW3ySOrk9kZtnb9C1WatRJ91NYdSXpHw83oYXvHv1OU5ULXspLtVcZkl4pPkRO6Wyfpd5mWZQotTqzk3KVSXwQlJ89VnHhHzJm3cXFebLa1lVlOEZThwN68GeJpPkm8c8cyuAUgAAAAAAAAAAAAAAAAAAAAAAAAAAAAAAABbbRs41qc6U12ZrD8V3przTw/Y15d7Oll29TSS7E9NJxa7M15Nf1obMI7a9qpKMtMprXvxnx/rmTNYsqtvKF3K2d9GXV5zxJ+nZeV6PDZ536rTnSlSpJtrno/0uaMhoU0uRY7XXZbXP0y2Xidau2bsucIumoOVab4VjWTm+7P+Vd75G1t2djq1oRp6Ob7VSS+KpLm/RaJeSPGw9iQoZqPLqzWHJ68K58MfBZ1fiyYOda5Myu19iIAAWgAAAAAAAAAAAAAAAAAAAAAAAAAAAAAAAAIjemjOpb1KVN4lUXDnTMU3hvXwWvsR110g7OpylCdylKLcWurq6Si8NZ4eaZebP2vSuYqrSmpwfJrK5eT1ECRpLEUvBIx+6uZ/wBoUIZ+rUHKUfGTkkm/4l/K/wDrOrw88/LHjk8bRvaVGMqtSSjGOrk+41ifBi9r0g7OqSjCFynKTUUurq6ybwlnh8TKDGgAAAAAAAAAAAAAAAAAAAAAAAAAAAAAAAAAA5S3jq8V3dSzzr1X7OpIld0d8HZzln7J4TXe22lxM2pe9GWzus+zqtvLbdapq3z5Mq224tjReadvDPjLNRr04m8DDUSt8rTi6zrlxNcsvPy/3Nf73b5yvJRSf1SbWPNPHEbh/sSnnPBD7qLS63FsazzUt4Z8YZpt+vC1kZJrSW7MsXlo8/39L/UidWGt9ndHNhG4g1CtGUWpxaqyeJQaaTUs55GyAAAAAAAAAAAAAAAAAAAAAAAAAAAAAAAAYxvvc3tKEKlrTdSCz1sKefpGrioumviXPKWvr3Bk4NP197pLs1atalJ/BXjOjP2UsFjS2tTjVp16t3VlShrKDm3x+CeHjGX4Abbvc8ba7sfgWP0lNteBC1ukGxjT41XhLTRRfFJ+SijGlv3bTqTlxyinjnCWMew0xncrhLmeXepcvxMMnvzaQWesyv1Zfy5Hmp0gWE4uKmuJ51Wr5PGTNMZLZXz65Sy9H3+pmsJZSa79TS2zt46La+t/+ZfyJy332rueKbgqSSwpJObff36GjZ4Nd3XSH1KzUnRXhF6yfkknkzTYO0JXFCnWlSnSc1ngmuGaWdHh6rK118QJAAAAAAAAAAAAAAAAAAAAAAAAAAAAABj+/llSq2F51sIz4KNWceJZcZxhJxkn3NPBy1VruLZ1bvis2N6vGhU/Izk66Xal6sCrG9XfH5M9q9h4S/gR8oHnhYEnK8p97kvY8fTKS5OT9ixq0tEUerAl47Z4f0c/JEpuzUld3VvbyqVIxq1IwcoPEkn3rzMT4TJdwXjaFi//AH0/zIDpbZW51jbpKna0crHbnFVara73OeXknQAAAAAAAAAAAAAAAAAAAAAAAAAAAAAACI3v/wCivP2M/wArOUrmHal6s6q30nixuv2bXz0OXa8e1L1YFl1YVPyLxUj3TogW9Wi8LQtZQJ66oYjEjZ0gLCUCb3NWL2zfhWpfniRlSBKbsaXNB+FSD+UkB1mAAAAAAAAAAAAAAAAAAAAAAAAAAAAAAACO3h2f9It61HvnHCfcpc4t+WcHOu29z722k+tt6jjn7Smutp+uY8vc6aaPnAByZKONO/wejKtBcvU6hvNjW9X7WhRn+vThP8URtTcfZz/wduv1YKH5cAc+XmrS9f8AYjJo6QfR/s3n9Eh96p/yPUdwdmr/AAdB+qcvxYHMdUyvcDdavc3FP6qrGjlcdbgcYpLXRvCb0xp4nQVlu5aUfsra3h5xpQi/mkSSppAegAAAAAAAAAAAAAAAAAAAAAAAf//Z"/>
          <p:cNvSpPr>
            <a:spLocks noChangeAspect="1" noChangeArrowheads="1"/>
          </p:cNvSpPr>
          <p:nvPr/>
        </p:nvSpPr>
        <p:spPr bwMode="auto">
          <a:xfrm>
            <a:off x="16192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data:image/jpeg;base64,/9j/4AAQSkZJRgABAQAAAQABAAD/2wCEAAkGBxMSEhAREhIQFhUUFhYWFxIUExQQEBMVFRUWFxYVFhUYHSkgGRonGxcUITEhJSw3Li4uFx8zODMsNygtLisBCgoKDgwOFRAQFCwcHCQsLCwsLCwsKywsLCwrLDcsLCw3LCwsLCwsLCw4LCssLCssLCwsLDcsLCwsKys3LCw3LP/AABEIAM0A9gMBIgACEQEDEQH/xAAcAAEAAQUBAQAAAAAAAAAAAAAABQMEBgcIAgH/xABBEAACAQMBBAgCBgcHBQAAAAAAAQIDBBEhBQYSMQcTIkFRYXGBQpEUIzOSsbIycnOCodHwFUNEUrPB0jRTYmOi/8QAFwEBAQEBAAAAAAAAAAAAAAAAAAIBA//EABkRAQADAQEAAAAAAAAAAAAAAAABAhEhEv/aAAwDAQACEQMRAD8A3iAAAAAAAAAAAAAAAAAAAAAAAAAAAAAAAAAAAAAAAAAAAAAAAAAAAAAAAAAAAAAAAAAAKVevGCTk8ZeC1p1mtOLPm+8vZwUk00mn3MtXs2HdxL0f8wKsLhMrRlnkR9Sx4dVL56HlVmu8CTBZUrp511LyLyB9AAAFntHatC3Wa1alTXPtyUW/RPVmu95uleKzTsocb5ddNNR/dhzfq8egGyb28p0YOpVnCEFznOSjFe7MPuelPZ8ZcMZVqiXxwpvg9nLGTS22NpXF1PjuKs6kly4npH9WK0j7ItqVJrvA2JvN0m1qs8WrlRpxekuFOpPzecpLyBgnCmAOoAAAAAAAAAAAAAAAAAAAAAAAhtt71Wlon19eEWvgXbqfdjqvcCZKN1cKnFzlyXsayr9KVe6lKlsqyqVmtOsa4or1w1CPvL2PMNx9qXzU9pXvBDn9GpPjz/4uUcQj4ZSb8wMnt95aVzVdKjU6ySym4xk6UcLOHUS4U/cvalGfJte2vetGVLbZ8qMI06VJRhHlGHCkv46n2tVlHWcJLzxp8w17pQx3tvvLujWwR8a6wmj0qyzhBiWdfR4TbxnHLL8Ms1Nvnv8A30atW1hTVu46Nr6yq00mmpvs4afcvc2Uq2EYF0v7PjKlRvI44oNU6nnCT7LfpLT94DWdfjqSc6s5zlLnKUnKT9W9SkqOOUmUZ3bKErt4AuKuFzmym5R8X7vBZyknzKUoeDAkOvS5N/16gipJ+IA7CAAAAAAAAAAAAAAAABBb4bz09n27ualOpOKkovg4cRcuTk5NYjnCys6taGvnvLtzaWVZWv0ak+VaonS08eOa4pesIgbS2jtSjbx469WnTXjOSjn0XN+xgW2el63jLqrOjVuar0SjGST81FJzfyXqW+zOiJVJKrtK7rXE++FOThTflKcszkvdGf7F2BbWkeC2oUqS7+CCUpecpc5P1A1wrLb+0vtJxsaMvhelTH7OHa+9L2JrYfRLY0eGVfjuprXNZ4pZ8qUez88mfgCnb28KcVCEYxitFGKUYr0SKgAAMACPq7Ig3mOY+nL5HlbJWvblnxwkSQAinsfT9N8XjjQwXfWnOFOvQqxnwTWI1cJU22srtN4Tz3PwNnkXvPsaF5a17aaWKkWk38M1rCS81JJ+wHLbnj+slKdQuLTZFxOq7aFGrKtFuMqcYuUotPDz4LPe9DYe7/QzcVMSvKsKMX8FP6yt7trhj/EDWDqMndh7nX15h0bepw/9ya6ql7SljPtk37sDcCws+F06EZzX97WxVq58U2sR/dSMnSA0zsjoSk45urrhlj9CjHiSfnOfP5H03KAAAAAAAAAAAAAo07qEpzpqcXOGOKCa4o5WVlejRWAFrChPjqNzzGTTisax0w16ZWfdl0AKM7aDxxRUsNPtJSw1qnh95WAAAAAAAAAAAAAAAAAApwoxi5SUYpy1k0knJ8st95UAAAAAAAAAAAAAAAAAA1nvpKdHaKq0pOE5U4SjLubTlFqS74tKKa9DMd3NvxuY8MkoVort086Nf56b+KH4cmQfSZYZjb3CX2cnCX6tTGH7SS+8YdtWVSjGnXpSkp0mpKXl3p+K8jlNvNsdYrFq63QCK3a2wruhCqtJNLij4Sxr7ElWqxhFyk0oxWW3ySOrk9kZtnb9C1WatRJ91NYdSXpHw83oYXvHv1OU5ULXspLtVcZkl4pPkRO6Wyfpd5mWZQotTqzk3KVSXwQlJ89VnHhHzJm3cXFebLa1lVlOEZThwN68GeJpPkm8c8cyuAUgAAAAAAAAAAAAAAAAAAAAAAAAAAAAAAABbbRs41qc6U12ZrD8V3przTw/Y15d7Oll29TSS7E9NJxa7M15Nf1obMI7a9qpKMtMprXvxnx/rmTNYsqtvKF3K2d9GXV5zxJ+nZeV6PDZ536rTnSlSpJtrno/0uaMhoU0uRY7XXZbXP0y2Xidau2bsucIumoOVab4VjWTm+7P+Vd75G1t2djq1oRp6Ob7VSS+KpLm/RaJeSPGw9iQoZqPLqzWHJ68K58MfBZ1fiyYOda5Myu19iIAAWgAAAAAAAAAAAAAAAAAAAAAAAAAAAAAAAAIjemjOpb1KVN4lUXDnTMU3hvXwWvsR110g7OpylCdylKLcWurq6Si8NZ4eaZebP2vSuYqrSmpwfJrK5eT1ECRpLEUvBIx+6uZ/wBoUIZ+rUHKUfGTkkm/4l/K/wDrOrw88/LHjk8bRvaVGMqtSSjGOrk+41ifBi9r0g7OqSjCFynKTUUurq6ybwlnh8TKDGgAAAAAAAAAAAAAAAAAAAAAAAAAAAAAAAAAA5S3jq8V3dSzzr1X7OpIld0d8HZzln7J4TXe22lxM2pe9GWzus+zqtvLbdapq3z5Mq224tjReadvDPjLNRr04m8DDUSt8rTi6zrlxNcsvPy/3Nf73b5yvJRSf1SbWPNPHEbh/sSnnPBD7qLS63FsazzUt4Z8YZpt+vC1kZJrSW7MsXlo8/39L/UidWGt9ndHNhG4g1CtGUWpxaqyeJQaaTUs55GyAAAAAAAAAAAAAAAAAAAAAAAAAAAAAAAAYxvvc3tKEKlrTdSCz1sKefpGrioumviXPKWvr3Bk4NP197pLs1atalJ/BXjOjP2UsFjS2tTjVp16t3VlShrKDm3x+CeHjGX4Abbvc8ba7sfgWP0lNteBC1ukGxjT41XhLTRRfFJ+SijGlv3bTqTlxyinjnCWMew0xncrhLmeXepcvxMMnvzaQWesyv1Zfy5Hmp0gWE4uKmuJ51Wr5PGTNMZLZXz65Sy9H3+pmsJZSa79TS2zt46La+t/+ZfyJy332rueKbgqSSwpJObff36GjZ4Nd3XSH1KzUnRXhF6yfkknkzTYO0JXFCnWlSnSc1ngmuGaWdHh6rK118QJAAAAAAAAAAAAAAAAAAAAAAAAAAAAABj+/llSq2F51sIz4KNWceJZcZxhJxkn3NPBy1VruLZ1bvis2N6vGhU/Izk66Xal6sCrG9XfH5M9q9h4S/gR8oHnhYEnK8p97kvY8fTKS5OT9ixq0tEUerAl47Z4f0c/JEpuzUld3VvbyqVIxq1IwcoPEkn3rzMT4TJdwXjaFi//AH0/zIDpbZW51jbpKna0crHbnFVara73OeXknQAAAAAAAAAAAAAAAAAAAAAAAAAAAAAACI3v/wCivP2M/wArOUrmHal6s6q30nixuv2bXz0OXa8e1L1YFl1YVPyLxUj3TogW9Wi8LQtZQJ66oYjEjZ0gLCUCb3NWL2zfhWpfniRlSBKbsaXNB+FSD+UkB1mAAAAAAAAAAAAAAAAAAAAAAAAAAAAAAACO3h2f9It61HvnHCfcpc4t+WcHOu29z722k+tt6jjn7Smutp+uY8vc6aaPnAByZKONO/wejKtBcvU6hvNjW9X7WhRn+vThP8URtTcfZz/wduv1YKH5cAc+XmrS9f8AYjJo6QfR/s3n9Eh96p/yPUdwdmr/AAdB+qcvxYHMdUyvcDdavc3FP6qrGjlcdbgcYpLXRvCb0xp4nQVlu5aUfsra3h5xpQi/mkSSppAegAAAAAAAAAAAAAAAAAAAAAAAf//Z"/>
          <p:cNvSpPr>
            <a:spLocks noChangeAspect="1" noChangeArrowheads="1"/>
          </p:cNvSpPr>
          <p:nvPr/>
        </p:nvSpPr>
        <p:spPr bwMode="auto">
          <a:xfrm>
            <a:off x="314325" y="-30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5544" name="Picture 8" descr="http://i.telegraph.co.uk/multimedia/archive/00878/money-graphics-2007_878808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752600"/>
            <a:ext cx="4876800" cy="348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72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022BFF-596E-4E5A-96B4-8462B64B225B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Disappearing publications</a:t>
            </a:r>
          </a:p>
        </p:txBody>
      </p:sp>
      <p:graphicFrame>
        <p:nvGraphicFramePr>
          <p:cNvPr id="2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395618"/>
              </p:ext>
            </p:extLst>
          </p:nvPr>
        </p:nvGraphicFramePr>
        <p:xfrm>
          <a:off x="1524000" y="1397000"/>
          <a:ext cx="6705600" cy="462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>
            <a:off x="1945640" y="3429000"/>
            <a:ext cx="6240289" cy="0"/>
          </a:xfrm>
          <a:prstGeom prst="line">
            <a:avLst/>
          </a:prstGeom>
          <a:solidFill>
            <a:schemeClr val="accent1"/>
          </a:solidFill>
          <a:ln w="889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838200" y="3276600"/>
            <a:ext cx="1107440" cy="4572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50%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Process: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Catalog the item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pic>
        <p:nvPicPr>
          <p:cNvPr id="3074" name="Picture 2" descr="http://www.superpatron.com/cataloging-in-public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133600"/>
            <a:ext cx="5194597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68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dirty="0" smtClean="0"/>
              <a:t>Catalog the item via OCLC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05000"/>
            <a:ext cx="8148637" cy="302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8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dirty="0" smtClean="0"/>
              <a:t>Harvest the item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  <p:pic>
        <p:nvPicPr>
          <p:cNvPr id="4098" name="Picture 2" descr="http://upload.wikimedia.org/wikipedia/commons/b/b0/Agriculture_in_Volgograd_Oblast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75" y="1600201"/>
            <a:ext cx="58928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02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55086" b="47872"/>
          <a:stretch/>
        </p:blipFill>
        <p:spPr>
          <a:xfrm>
            <a:off x="1371600" y="1814146"/>
            <a:ext cx="6886425" cy="44958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sz="3200" dirty="0" smtClean="0"/>
              <a:t>Harvest via Connexion Client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626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dirty="0" smtClean="0"/>
              <a:t>Add Metadata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  <p:pic>
        <p:nvPicPr>
          <p:cNvPr id="5124" name="Picture 4" descr="http://sharepointrm.files.wordpress.com/2010/09/managed-metadat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9" b="6040"/>
          <a:stretch/>
        </p:blipFill>
        <p:spPr bwMode="auto">
          <a:xfrm>
            <a:off x="2438401" y="1676400"/>
            <a:ext cx="39624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26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91200" y="1676400"/>
            <a:ext cx="3048000" cy="4114800"/>
          </a:xfrm>
        </p:spPr>
        <p:txBody>
          <a:bodyPr/>
          <a:lstStyle/>
          <a:p>
            <a:r>
              <a:rPr lang="en-US" dirty="0" smtClean="0"/>
              <a:t>MARC to Dublin Core</a:t>
            </a:r>
          </a:p>
          <a:p>
            <a:r>
              <a:rPr lang="en-US" dirty="0" smtClean="0"/>
              <a:t>Add original URL and date harvested</a:t>
            </a:r>
          </a:p>
          <a:p>
            <a:r>
              <a:rPr lang="en-US" dirty="0" smtClean="0"/>
              <a:t>PDF version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1344304"/>
            <a:ext cx="5543550" cy="54102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066800" y="304800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sz="3200" dirty="0" smtClean="0"/>
              <a:t>Add Metadata in </a:t>
            </a:r>
            <a:r>
              <a:rPr lang="en-US" sz="3200" dirty="0" err="1" smtClean="0"/>
              <a:t>CONTENTdm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6167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dirty="0" smtClean="0"/>
              <a:t>Index Material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  <p:pic>
        <p:nvPicPr>
          <p:cNvPr id="6148" name="Picture 4" descr="http://www.mywingsbooks.com/inventory/01366-Index-to-Childr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5609167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4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447800"/>
            <a:ext cx="5590172" cy="433523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066800" y="304800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sz="3200" dirty="0" smtClean="0"/>
              <a:t>Index in </a:t>
            </a:r>
            <a:r>
              <a:rPr lang="en-US" sz="3200" dirty="0" err="1" smtClean="0"/>
              <a:t>CONTENTdm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840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dirty="0" smtClean="0"/>
              <a:t>Add links to our catalogs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29543-00FE-464F-976F-B828020EF5DC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  <p:pic>
        <p:nvPicPr>
          <p:cNvPr id="7172" name="Picture 4" descr="https://c1.staticflickr.com/1/8/11071802_c5d8f368cb_z.jpg?zz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905000"/>
            <a:ext cx="4498975" cy="337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4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27BBB-27D4-494D-B707-019791F02B29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524000"/>
            <a:ext cx="5962650" cy="51624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66800" y="304800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400" dirty="0" smtClean="0"/>
              <a:t>The Process: </a:t>
            </a:r>
            <a:br>
              <a:rPr lang="en-US" sz="2400" dirty="0" smtClean="0"/>
            </a:br>
            <a:r>
              <a:rPr lang="en-US" sz="3200" dirty="0" smtClean="0"/>
              <a:t>Add 856 links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85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830" y="113818"/>
            <a:ext cx="7772400" cy="929950"/>
          </a:xfrm>
        </p:spPr>
        <p:txBody>
          <a:bodyPr/>
          <a:lstStyle/>
          <a:p>
            <a:r>
              <a:rPr lang="en-US" dirty="0" smtClean="0"/>
              <a:t>Now available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27BBB-27D4-494D-B707-019791F02B29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24" y="1316637"/>
            <a:ext cx="5253037" cy="3345509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155" y="2057400"/>
            <a:ext cx="4967654" cy="2861117"/>
          </a:xfrm>
          <a:prstGeom prst="rect">
            <a:avLst/>
          </a:prstGeom>
          <a:noFill/>
          <a:ln w="50800" cmpd="sng">
            <a:solidFill>
              <a:schemeClr val="bg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128884"/>
            <a:ext cx="4572000" cy="1747916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</p:pic>
      <p:pic>
        <p:nvPicPr>
          <p:cNvPr id="7" name="Picture 6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561" y="3801802"/>
            <a:ext cx="5867400" cy="1977059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0112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tory">
  <a:themeElements>
    <a:clrScheme name="">
      <a:dk1>
        <a:srgbClr val="000054"/>
      </a:dk1>
      <a:lt1>
        <a:srgbClr val="EAEAEA"/>
      </a:lt1>
      <a:dk2>
        <a:srgbClr val="00007A"/>
      </a:dk2>
      <a:lt2>
        <a:srgbClr val="EBD189"/>
      </a:lt2>
      <a:accent1>
        <a:srgbClr val="FCAB40"/>
      </a:accent1>
      <a:accent2>
        <a:srgbClr val="555BAD"/>
      </a:accent2>
      <a:accent3>
        <a:srgbClr val="AAAABE"/>
      </a:accent3>
      <a:accent4>
        <a:srgbClr val="C8C8C8"/>
      </a:accent4>
      <a:accent5>
        <a:srgbClr val="FDD2AF"/>
      </a:accent5>
      <a:accent6>
        <a:srgbClr val="4C529C"/>
      </a:accent6>
      <a:hlink>
        <a:srgbClr val="996633"/>
      </a:hlink>
      <a:folHlink>
        <a:srgbClr val="996633"/>
      </a:folHlink>
    </a:clrScheme>
    <a:fontScheme name="Fact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Factory 1">
        <a:dk1>
          <a:srgbClr val="000054"/>
        </a:dk1>
        <a:lt1>
          <a:srgbClr val="EAEAEA"/>
        </a:lt1>
        <a:dk2>
          <a:srgbClr val="00007A"/>
        </a:dk2>
        <a:lt2>
          <a:srgbClr val="EBD189"/>
        </a:lt2>
        <a:accent1>
          <a:srgbClr val="FCAB40"/>
        </a:accent1>
        <a:accent2>
          <a:srgbClr val="555BAD"/>
        </a:accent2>
        <a:accent3>
          <a:srgbClr val="AAAABE"/>
        </a:accent3>
        <a:accent4>
          <a:srgbClr val="C8C8C8"/>
        </a:accent4>
        <a:accent5>
          <a:srgbClr val="FDD2AF"/>
        </a:accent5>
        <a:accent6>
          <a:srgbClr val="4C529C"/>
        </a:accent6>
        <a:hlink>
          <a:srgbClr val="B97C01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2">
        <a:dk1>
          <a:srgbClr val="000000"/>
        </a:dk1>
        <a:lt1>
          <a:srgbClr val="FFFFCC"/>
        </a:lt1>
        <a:dk2>
          <a:srgbClr val="993300"/>
        </a:dk2>
        <a:lt2>
          <a:srgbClr val="EDE1AF"/>
        </a:lt2>
        <a:accent1>
          <a:srgbClr val="CAC0E2"/>
        </a:accent1>
        <a:accent2>
          <a:srgbClr val="DFC977"/>
        </a:accent2>
        <a:accent3>
          <a:srgbClr val="FFFFE2"/>
        </a:accent3>
        <a:accent4>
          <a:srgbClr val="000000"/>
        </a:accent4>
        <a:accent5>
          <a:srgbClr val="E1DCEE"/>
        </a:accent5>
        <a:accent6>
          <a:srgbClr val="CAB66B"/>
        </a:accent6>
        <a:hlink>
          <a:srgbClr val="660033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ctory 3">
        <a:dk1>
          <a:srgbClr val="000000"/>
        </a:dk1>
        <a:lt1>
          <a:srgbClr val="FFFFFF"/>
        </a:lt1>
        <a:dk2>
          <a:srgbClr val="000000"/>
        </a:dk2>
        <a:lt2>
          <a:srgbClr val="EAEAEA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ctory 4">
        <a:dk1>
          <a:srgbClr val="481800"/>
        </a:dk1>
        <a:lt1>
          <a:srgbClr val="EAEAEA"/>
        </a:lt1>
        <a:dk2>
          <a:srgbClr val="762700"/>
        </a:dk2>
        <a:lt2>
          <a:srgbClr val="EBD189"/>
        </a:lt2>
        <a:accent1>
          <a:srgbClr val="FCAB40"/>
        </a:accent1>
        <a:accent2>
          <a:srgbClr val="AD717F"/>
        </a:accent2>
        <a:accent3>
          <a:srgbClr val="BDACAA"/>
        </a:accent3>
        <a:accent4>
          <a:srgbClr val="C8C8C8"/>
        </a:accent4>
        <a:accent5>
          <a:srgbClr val="FDD2AF"/>
        </a:accent5>
        <a:accent6>
          <a:srgbClr val="9C6672"/>
        </a:accent6>
        <a:hlink>
          <a:srgbClr val="FFFF99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5">
        <a:dk1>
          <a:srgbClr val="330066"/>
        </a:dk1>
        <a:lt1>
          <a:srgbClr val="EAEAEA"/>
        </a:lt1>
        <a:dk2>
          <a:srgbClr val="4E009C"/>
        </a:dk2>
        <a:lt2>
          <a:srgbClr val="EBD189"/>
        </a:lt2>
        <a:accent1>
          <a:srgbClr val="FCAB40"/>
        </a:accent1>
        <a:accent2>
          <a:srgbClr val="8871BB"/>
        </a:accent2>
        <a:accent3>
          <a:srgbClr val="B2AACB"/>
        </a:accent3>
        <a:accent4>
          <a:srgbClr val="C8C8C8"/>
        </a:accent4>
        <a:accent5>
          <a:srgbClr val="FDD2AF"/>
        </a:accent5>
        <a:accent6>
          <a:srgbClr val="7B66A9"/>
        </a:accent6>
        <a:hlink>
          <a:srgbClr val="99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6">
        <a:dk1>
          <a:srgbClr val="454425"/>
        </a:dk1>
        <a:lt1>
          <a:srgbClr val="EAEAEA"/>
        </a:lt1>
        <a:dk2>
          <a:srgbClr val="4D6A2A"/>
        </a:dk2>
        <a:lt2>
          <a:srgbClr val="EBD189"/>
        </a:lt2>
        <a:accent1>
          <a:srgbClr val="FCAB40"/>
        </a:accent1>
        <a:accent2>
          <a:srgbClr val="A59E79"/>
        </a:accent2>
        <a:accent3>
          <a:srgbClr val="B2B9AC"/>
        </a:accent3>
        <a:accent4>
          <a:srgbClr val="C8C8C8"/>
        </a:accent4>
        <a:accent5>
          <a:srgbClr val="FDD2AF"/>
        </a:accent5>
        <a:accent6>
          <a:srgbClr val="958F6D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ctory 7">
        <a:dk1>
          <a:srgbClr val="3C2924"/>
        </a:dk1>
        <a:lt1>
          <a:srgbClr val="EAEAEA"/>
        </a:lt1>
        <a:dk2>
          <a:srgbClr val="0D0A46"/>
        </a:dk2>
        <a:lt2>
          <a:srgbClr val="EBD189"/>
        </a:lt2>
        <a:accent1>
          <a:srgbClr val="FCAB40"/>
        </a:accent1>
        <a:accent2>
          <a:srgbClr val="633D4E"/>
        </a:accent2>
        <a:accent3>
          <a:srgbClr val="AAAAB0"/>
        </a:accent3>
        <a:accent4>
          <a:srgbClr val="C8C8C8"/>
        </a:accent4>
        <a:accent5>
          <a:srgbClr val="FDD2AF"/>
        </a:accent5>
        <a:accent6>
          <a:srgbClr val="593646"/>
        </a:accent6>
        <a:hlink>
          <a:srgbClr val="FFCC66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Designs\Factory.pot</Template>
  <TotalTime>1207</TotalTime>
  <Words>242</Words>
  <Application>Microsoft Office PowerPoint</Application>
  <PresentationFormat>On-screen Show (4:3)</PresentationFormat>
  <Paragraphs>86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Narrow</vt:lpstr>
      <vt:lpstr>Times New Roman</vt:lpstr>
      <vt:lpstr>Wingdings</vt:lpstr>
      <vt:lpstr>Factory</vt:lpstr>
      <vt:lpstr> The Chesapeake Digital Preservation Group</vt:lpstr>
      <vt:lpstr>Chesapeake Project</vt:lpstr>
      <vt:lpstr>PowerPoint Presentation</vt:lpstr>
      <vt:lpstr>Reality check </vt:lpstr>
      <vt:lpstr>What to collect?</vt:lpstr>
      <vt:lpstr>What we collect</vt:lpstr>
      <vt:lpstr>@MSLL we collect</vt:lpstr>
      <vt:lpstr>Challenging to locate materials</vt:lpstr>
      <vt:lpstr>Where we find publications</vt:lpstr>
      <vt:lpstr>Why we collect</vt:lpstr>
      <vt:lpstr>Disappearing publications</vt:lpstr>
      <vt:lpstr>The Process: Catalog the item</vt:lpstr>
      <vt:lpstr>The Process:  Catalog the item via OCLC</vt:lpstr>
      <vt:lpstr>The Process:  Harvest the item</vt:lpstr>
      <vt:lpstr>The Process:  Harvest via Connexion Client</vt:lpstr>
      <vt:lpstr>The Process:  Add Metadata</vt:lpstr>
      <vt:lpstr>PowerPoint Presentation</vt:lpstr>
      <vt:lpstr>The Process:  Index Material</vt:lpstr>
      <vt:lpstr>PowerPoint Presentation</vt:lpstr>
      <vt:lpstr>The Process:  Add links to our catalogs</vt:lpstr>
      <vt:lpstr>PowerPoint Presentation</vt:lpstr>
      <vt:lpstr>Now available</vt:lpstr>
    </vt:vector>
  </TitlesOfParts>
  <Company>JIS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Capturing the Elusive Government Document Before it Disappears: The Chesapeake Project</dc:title>
  <dc:creator>lazunm</dc:creator>
  <cp:lastModifiedBy>Mary Jo Lazun</cp:lastModifiedBy>
  <cp:revision>71</cp:revision>
  <cp:lastPrinted>1601-01-01T00:00:00Z</cp:lastPrinted>
  <dcterms:created xsi:type="dcterms:W3CDTF">2009-04-20T14:49:25Z</dcterms:created>
  <dcterms:modified xsi:type="dcterms:W3CDTF">2014-10-28T13:40:53Z</dcterms:modified>
</cp:coreProperties>
</file>